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5b3f9375b1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e8b62760c4f13"/>
  </p:sldMasterIdLst>
  <p:sldIdLst>
    <p:sldId xmlns:r="http://schemas.openxmlformats.org/officeDocument/2006/relationships" id="256" r:id="R4c64e82c5d4c4bf4"/>
    <p:sldId xmlns:r="http://schemas.openxmlformats.org/officeDocument/2006/relationships" id="257" r:id="Rff77fd6cc9b84127"/>
    <p:sldId xmlns:r="http://schemas.openxmlformats.org/officeDocument/2006/relationships" id="258" r:id="Re0a6ecba2cc942f5"/>
    <p:sldId xmlns:r="http://schemas.openxmlformats.org/officeDocument/2006/relationships" id="259" r:id="R3364958a54d24630"/>
    <p:sldId xmlns:r="http://schemas.openxmlformats.org/officeDocument/2006/relationships" id="260" r:id="R1daee2626f664786"/>
    <p:sldId xmlns:r="http://schemas.openxmlformats.org/officeDocument/2006/relationships" id="261" r:id="Rf7f5143279804bf7"/>
    <p:sldId xmlns:r="http://schemas.openxmlformats.org/officeDocument/2006/relationships" id="262" r:id="R8e98ace125fa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e8b62760c4f13" /><Relationship Type="http://schemas.openxmlformats.org/officeDocument/2006/relationships/slide" Target="/ppt/slides/slide1.xml" Id="R4c64e82c5d4c4bf4" /><Relationship Type="http://schemas.openxmlformats.org/officeDocument/2006/relationships/slide" Target="/ppt/slides/slide2.xml" Id="Rff77fd6cc9b84127" /><Relationship Type="http://schemas.openxmlformats.org/officeDocument/2006/relationships/slide" Target="/ppt/slides/slide3.xml" Id="Re0a6ecba2cc942f5" /><Relationship Type="http://schemas.openxmlformats.org/officeDocument/2006/relationships/slide" Target="/ppt/slides/slide4.xml" Id="R3364958a54d24630" /><Relationship Type="http://schemas.openxmlformats.org/officeDocument/2006/relationships/slide" Target="/ppt/slides/slide5.xml" Id="R1daee2626f664786" /><Relationship Type="http://schemas.openxmlformats.org/officeDocument/2006/relationships/slide" Target="/ppt/slides/slide6.xml" Id="Rf7f5143279804bf7" /><Relationship Type="http://schemas.openxmlformats.org/officeDocument/2006/relationships/slide" Target="/ppt/slides/slide7.xml" Id="R8e98ace125fa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f99ac621840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4f22605ab4693" /><Relationship Type="http://schemas.openxmlformats.org/officeDocument/2006/relationships/theme" Target="/ppt/slideMasters/theme/theme1.xml" Id="R8f6b2f2874b0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4f22605ab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d101eef8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8090e7d8b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59544b207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4b272b97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0fd66e448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01b2358c44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0a5a9de0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