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eb8eb45c0248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7d7ddcd324d0d"/>
  </p:sldMasterIdLst>
  <p:sldIdLst>
    <p:sldId xmlns:r="http://schemas.openxmlformats.org/officeDocument/2006/relationships" id="256" r:id="R3bce7f89a5de4bd8"/>
    <p:sldId xmlns:r="http://schemas.openxmlformats.org/officeDocument/2006/relationships" id="257" r:id="R2fabe441efff44dd"/>
    <p:sldId xmlns:r="http://schemas.openxmlformats.org/officeDocument/2006/relationships" id="258" r:id="Rb320ec61c917404a"/>
    <p:sldId xmlns:r="http://schemas.openxmlformats.org/officeDocument/2006/relationships" id="259" r:id="R75da0a5f0f9c4689"/>
    <p:sldId xmlns:r="http://schemas.openxmlformats.org/officeDocument/2006/relationships" id="260" r:id="R0cc4db24d4334130"/>
    <p:sldId xmlns:r="http://schemas.openxmlformats.org/officeDocument/2006/relationships" id="261" r:id="R39a13a7b21034169"/>
    <p:sldId xmlns:r="http://schemas.openxmlformats.org/officeDocument/2006/relationships" id="262" r:id="Rdf075198736b48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7d7ddcd324d0d" /><Relationship Type="http://schemas.openxmlformats.org/officeDocument/2006/relationships/slide" Target="/ppt/slides/slide1.xml" Id="R3bce7f89a5de4bd8" /><Relationship Type="http://schemas.openxmlformats.org/officeDocument/2006/relationships/slide" Target="/ppt/slides/slide2.xml" Id="R2fabe441efff44dd" /><Relationship Type="http://schemas.openxmlformats.org/officeDocument/2006/relationships/slide" Target="/ppt/slides/slide3.xml" Id="Rb320ec61c917404a" /><Relationship Type="http://schemas.openxmlformats.org/officeDocument/2006/relationships/slide" Target="/ppt/slides/slide4.xml" Id="R75da0a5f0f9c4689" /><Relationship Type="http://schemas.openxmlformats.org/officeDocument/2006/relationships/slide" Target="/ppt/slides/slide5.xml" Id="R0cc4db24d4334130" /><Relationship Type="http://schemas.openxmlformats.org/officeDocument/2006/relationships/slide" Target="/ppt/slides/slide6.xml" Id="R39a13a7b21034169" /><Relationship Type="http://schemas.openxmlformats.org/officeDocument/2006/relationships/slide" Target="/ppt/slides/slide7.xml" Id="Rdf075198736b48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a30622eaf4a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7b25d90534222" /><Relationship Type="http://schemas.openxmlformats.org/officeDocument/2006/relationships/theme" Target="/ppt/slideMasters/theme/theme1.xml" Id="R950263e1d02442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f7b25d905342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718d1a899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de3f7c91849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b91f7b118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05b9f6cc642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2f90fe47545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1a634567341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74cbb34064c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