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071c786c644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382d902584a61"/>
  </p:sldMasterIdLst>
  <p:sldIdLst>
    <p:sldId xmlns:r="http://schemas.openxmlformats.org/officeDocument/2006/relationships" id="256" r:id="R2a503e53bc3542b8"/>
    <p:sldId xmlns:r="http://schemas.openxmlformats.org/officeDocument/2006/relationships" id="257" r:id="Rb4822de91d964c50"/>
    <p:sldId xmlns:r="http://schemas.openxmlformats.org/officeDocument/2006/relationships" id="258" r:id="Rdb54e9a2c58345de"/>
    <p:sldId xmlns:r="http://schemas.openxmlformats.org/officeDocument/2006/relationships" id="259" r:id="Rdf858f425d9d4b56"/>
    <p:sldId xmlns:r="http://schemas.openxmlformats.org/officeDocument/2006/relationships" id="260" r:id="R46d38259891744ad"/>
    <p:sldId xmlns:r="http://schemas.openxmlformats.org/officeDocument/2006/relationships" id="261" r:id="R159adc7089bc4b5a"/>
    <p:sldId xmlns:r="http://schemas.openxmlformats.org/officeDocument/2006/relationships" id="262" r:id="Rbf6c05cd29ba4b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382d902584a61" /><Relationship Type="http://schemas.openxmlformats.org/officeDocument/2006/relationships/slide" Target="/ppt/slides/slide1.xml" Id="R2a503e53bc3542b8" /><Relationship Type="http://schemas.openxmlformats.org/officeDocument/2006/relationships/slide" Target="/ppt/slides/slide2.xml" Id="Rb4822de91d964c50" /><Relationship Type="http://schemas.openxmlformats.org/officeDocument/2006/relationships/slide" Target="/ppt/slides/slide3.xml" Id="Rdb54e9a2c58345de" /><Relationship Type="http://schemas.openxmlformats.org/officeDocument/2006/relationships/slide" Target="/ppt/slides/slide4.xml" Id="Rdf858f425d9d4b56" /><Relationship Type="http://schemas.openxmlformats.org/officeDocument/2006/relationships/slide" Target="/ppt/slides/slide5.xml" Id="R46d38259891744ad" /><Relationship Type="http://schemas.openxmlformats.org/officeDocument/2006/relationships/slide" Target="/ppt/slides/slide6.xml" Id="R159adc7089bc4b5a" /><Relationship Type="http://schemas.openxmlformats.org/officeDocument/2006/relationships/slide" Target="/ppt/slides/slide7.xml" Id="Rbf6c05cd29ba4b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d83b7015e48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b4880eab94178" /><Relationship Type="http://schemas.openxmlformats.org/officeDocument/2006/relationships/theme" Target="/ppt/slideMasters/theme/theme1.xml" Id="Rd7e64794be0d43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7b4880eab941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223ae8db47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3f5041ab0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245fb9df047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0c0ed31c4e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0d4c475341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03885bce3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8c9cb593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