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598337451d40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ab66f2d6574b84"/>
  </p:sldMasterIdLst>
  <p:sldIdLst>
    <p:sldId xmlns:r="http://schemas.openxmlformats.org/officeDocument/2006/relationships" id="256" r:id="Rb74deba6177c4399"/>
    <p:sldId xmlns:r="http://schemas.openxmlformats.org/officeDocument/2006/relationships" id="257" r:id="Rd5a95426149d45e1"/>
    <p:sldId xmlns:r="http://schemas.openxmlformats.org/officeDocument/2006/relationships" id="258" r:id="R2b75f5de2fe64883"/>
    <p:sldId xmlns:r="http://schemas.openxmlformats.org/officeDocument/2006/relationships" id="259" r:id="R2c13730aa7354db5"/>
    <p:sldId xmlns:r="http://schemas.openxmlformats.org/officeDocument/2006/relationships" id="260" r:id="R49381c9332764405"/>
    <p:sldId xmlns:r="http://schemas.openxmlformats.org/officeDocument/2006/relationships" id="261" r:id="R742f81f1cecf49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ab66f2d6574b84" /><Relationship Type="http://schemas.openxmlformats.org/officeDocument/2006/relationships/slide" Target="/ppt/slides/slide1.xml" Id="Rb74deba6177c4399" /><Relationship Type="http://schemas.openxmlformats.org/officeDocument/2006/relationships/slide" Target="/ppt/slides/slide2.xml" Id="Rd5a95426149d45e1" /><Relationship Type="http://schemas.openxmlformats.org/officeDocument/2006/relationships/slide" Target="/ppt/slides/slide3.xml" Id="R2b75f5de2fe64883" /><Relationship Type="http://schemas.openxmlformats.org/officeDocument/2006/relationships/slide" Target="/ppt/slides/slide4.xml" Id="R2c13730aa7354db5" /><Relationship Type="http://schemas.openxmlformats.org/officeDocument/2006/relationships/slide" Target="/ppt/slides/slide5.xml" Id="R49381c9332764405" /><Relationship Type="http://schemas.openxmlformats.org/officeDocument/2006/relationships/slide" Target="/ppt/slides/slide6.xml" Id="R742f81f1cecf49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fb29ac17541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047f9dee1407c" /><Relationship Type="http://schemas.openxmlformats.org/officeDocument/2006/relationships/theme" Target="/ppt/slideMasters/theme/theme1.xml" Id="R298d6a833ce444a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b047f9dee140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a94a30d69a493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b8e0b2d7e4d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2da315bef94f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c4afbee864b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7203b92214b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c695073aa49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VP-INVEST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927 520 249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VP-INVEST AS</a:t>
            </a:r>
          </a:p>
        </p:txBody>
      </p:sp>
    </p:spTree>
  </p:cSld>
  <p:clrMapOvr>
    <a:masterClrMapping xmlns:a="http://schemas.openxmlformats.org/drawingml/2006/main"/>
  </p:clrMapOvr>
</p:sld>
</file>