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44d9a3db23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892f88c7784d15"/>
  </p:sldMasterIdLst>
  <p:sldIdLst>
    <p:sldId xmlns:r="http://schemas.openxmlformats.org/officeDocument/2006/relationships" id="256" r:id="Reab667f1570c480c"/>
    <p:sldId xmlns:r="http://schemas.openxmlformats.org/officeDocument/2006/relationships" id="257" r:id="R57084c8fc4ee4700"/>
    <p:sldId xmlns:r="http://schemas.openxmlformats.org/officeDocument/2006/relationships" id="258" r:id="R7450287dd0c84e39"/>
    <p:sldId xmlns:r="http://schemas.openxmlformats.org/officeDocument/2006/relationships" id="259" r:id="R6ecfcc06b8b148bc"/>
    <p:sldId xmlns:r="http://schemas.openxmlformats.org/officeDocument/2006/relationships" id="260" r:id="R3cbdd6d1df3749b8"/>
    <p:sldId xmlns:r="http://schemas.openxmlformats.org/officeDocument/2006/relationships" id="261" r:id="R70a80bec30d94f9a"/>
    <p:sldId xmlns:r="http://schemas.openxmlformats.org/officeDocument/2006/relationships" id="262" r:id="R813da77a92b948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892f88c7784d15" /><Relationship Type="http://schemas.openxmlformats.org/officeDocument/2006/relationships/slide" Target="/ppt/slides/slide1.xml" Id="Reab667f1570c480c" /><Relationship Type="http://schemas.openxmlformats.org/officeDocument/2006/relationships/slide" Target="/ppt/slides/slide2.xml" Id="R57084c8fc4ee4700" /><Relationship Type="http://schemas.openxmlformats.org/officeDocument/2006/relationships/slide" Target="/ppt/slides/slide3.xml" Id="R7450287dd0c84e39" /><Relationship Type="http://schemas.openxmlformats.org/officeDocument/2006/relationships/slide" Target="/ppt/slides/slide4.xml" Id="R6ecfcc06b8b148bc" /><Relationship Type="http://schemas.openxmlformats.org/officeDocument/2006/relationships/slide" Target="/ppt/slides/slide5.xml" Id="R3cbdd6d1df3749b8" /><Relationship Type="http://schemas.openxmlformats.org/officeDocument/2006/relationships/slide" Target="/ppt/slides/slide6.xml" Id="R70a80bec30d94f9a" /><Relationship Type="http://schemas.openxmlformats.org/officeDocument/2006/relationships/slide" Target="/ppt/slides/slide7.xml" Id="R813da77a92b948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b950d7f6c46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12852785b49f5" /><Relationship Type="http://schemas.openxmlformats.org/officeDocument/2006/relationships/theme" Target="/ppt/slideMasters/theme/theme1.xml" Id="R2bd66a7faa1149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12852785b49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514ca45d5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b59a82dbcf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8277991321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1369ac9554f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93b127e654fe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2b4dbc6214b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06411683746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RØDSETH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RØDSETH HOLDING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108 403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−68 853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4 468 630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4 495 102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 RØDSETH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Hesttrøa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927 516 640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RØDSETH HOLDING AS</a:t>
            </a:r>
          </a:p>
        </p:txBody>
      </p:sp>
    </p:spTree>
  </p:cSld>
  <p:clrMapOvr>
    <a:masterClrMapping xmlns:a="http://schemas.openxmlformats.org/drawingml/2006/main"/>
  </p:clrMapOvr>
</p:sld>
</file>