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e404a3470e1423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890914cf04642c1"/>
  </p:sldMasterIdLst>
  <p:sldIdLst>
    <p:sldId xmlns:r="http://schemas.openxmlformats.org/officeDocument/2006/relationships" id="256" r:id="R864a22f464494cc8"/>
    <p:sldId xmlns:r="http://schemas.openxmlformats.org/officeDocument/2006/relationships" id="257" r:id="R38c858e5f9f547ac"/>
    <p:sldId xmlns:r="http://schemas.openxmlformats.org/officeDocument/2006/relationships" id="258" r:id="Rfa4fa892ee5e4e3e"/>
    <p:sldId xmlns:r="http://schemas.openxmlformats.org/officeDocument/2006/relationships" id="259" r:id="Rd43fd4d98e704c1c"/>
    <p:sldId xmlns:r="http://schemas.openxmlformats.org/officeDocument/2006/relationships" id="260" r:id="R5ab63384778a4d51"/>
    <p:sldId xmlns:r="http://schemas.openxmlformats.org/officeDocument/2006/relationships" id="261" r:id="R02be32eaf0ef4cf0"/>
    <p:sldId xmlns:r="http://schemas.openxmlformats.org/officeDocument/2006/relationships" id="262" r:id="R72fb5a6c73ca4d1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890914cf04642c1" /><Relationship Type="http://schemas.openxmlformats.org/officeDocument/2006/relationships/slide" Target="/ppt/slides/slide1.xml" Id="R864a22f464494cc8" /><Relationship Type="http://schemas.openxmlformats.org/officeDocument/2006/relationships/slide" Target="/ppt/slides/slide2.xml" Id="R38c858e5f9f547ac" /><Relationship Type="http://schemas.openxmlformats.org/officeDocument/2006/relationships/slide" Target="/ppt/slides/slide3.xml" Id="Rfa4fa892ee5e4e3e" /><Relationship Type="http://schemas.openxmlformats.org/officeDocument/2006/relationships/slide" Target="/ppt/slides/slide4.xml" Id="Rd43fd4d98e704c1c" /><Relationship Type="http://schemas.openxmlformats.org/officeDocument/2006/relationships/slide" Target="/ppt/slides/slide5.xml" Id="R5ab63384778a4d51" /><Relationship Type="http://schemas.openxmlformats.org/officeDocument/2006/relationships/slide" Target="/ppt/slides/slide6.xml" Id="R02be32eaf0ef4cf0" /><Relationship Type="http://schemas.openxmlformats.org/officeDocument/2006/relationships/slide" Target="/ppt/slides/slide7.xml" Id="R72fb5a6c73ca4d1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c6b139ec239460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5e54fb41d24567" /><Relationship Type="http://schemas.openxmlformats.org/officeDocument/2006/relationships/theme" Target="/ppt/slideMasters/theme/theme1.xml" Id="R3a51cd0a3ee545a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d5e54fb41d2456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1d754a27cb457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9b1e002e89482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8f07a331cb45a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52f76bd84d4f5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24dfd35421420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d58d20948b418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d191ef0257482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DLVRY TOPCO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DLVRY TOPCO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DLVRY TOPCO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DLVRY TOPCO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DLVRY TOPCO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DLVRY TOPCO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−295 533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−769 362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493 984 955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499 156 352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DLVRY TOPCO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SILEDA HOLDCO II AS  –  74,5 %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FSG HOLDCO AS  –  24,1 %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PERNOI LIMITED  –  1,3 %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DLVRY TOPCO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Olaf Helsets vei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0694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927 435 721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DLVRY TOPCO AS</a:t>
            </a:r>
          </a:p>
        </p:txBody>
      </p:sp>
    </p:spTree>
  </p:cSld>
  <p:clrMapOvr>
    <a:masterClrMapping xmlns:a="http://schemas.openxmlformats.org/drawingml/2006/main"/>
  </p:clrMapOvr>
</p:sld>
</file>