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ea09acab9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9cfc1c62e942f6"/>
  </p:sldMasterIdLst>
  <p:sldIdLst>
    <p:sldId xmlns:r="http://schemas.openxmlformats.org/officeDocument/2006/relationships" id="256" r:id="Rfb9998482e984476"/>
    <p:sldId xmlns:r="http://schemas.openxmlformats.org/officeDocument/2006/relationships" id="257" r:id="R42b998fe54364fa7"/>
    <p:sldId xmlns:r="http://schemas.openxmlformats.org/officeDocument/2006/relationships" id="258" r:id="R56226016bb4b4ff0"/>
    <p:sldId xmlns:r="http://schemas.openxmlformats.org/officeDocument/2006/relationships" id="259" r:id="Rb9361b8433564c5a"/>
    <p:sldId xmlns:r="http://schemas.openxmlformats.org/officeDocument/2006/relationships" id="260" r:id="Rbabc3aa2b0464317"/>
    <p:sldId xmlns:r="http://schemas.openxmlformats.org/officeDocument/2006/relationships" id="261" r:id="R9968a6f5fdcf4414"/>
    <p:sldId xmlns:r="http://schemas.openxmlformats.org/officeDocument/2006/relationships" id="262" r:id="R1ff440d74359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cfc1c62e942f6" /><Relationship Type="http://schemas.openxmlformats.org/officeDocument/2006/relationships/slide" Target="/ppt/slides/slide1.xml" Id="Rfb9998482e984476" /><Relationship Type="http://schemas.openxmlformats.org/officeDocument/2006/relationships/slide" Target="/ppt/slides/slide2.xml" Id="R42b998fe54364fa7" /><Relationship Type="http://schemas.openxmlformats.org/officeDocument/2006/relationships/slide" Target="/ppt/slides/slide3.xml" Id="R56226016bb4b4ff0" /><Relationship Type="http://schemas.openxmlformats.org/officeDocument/2006/relationships/slide" Target="/ppt/slides/slide4.xml" Id="Rb9361b8433564c5a" /><Relationship Type="http://schemas.openxmlformats.org/officeDocument/2006/relationships/slide" Target="/ppt/slides/slide5.xml" Id="Rbabc3aa2b0464317" /><Relationship Type="http://schemas.openxmlformats.org/officeDocument/2006/relationships/slide" Target="/ppt/slides/slide6.xml" Id="R9968a6f5fdcf4414" /><Relationship Type="http://schemas.openxmlformats.org/officeDocument/2006/relationships/slide" Target="/ppt/slides/slide7.xml" Id="R1ff440d74359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6fe5ab5df41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2ddf175924459" /><Relationship Type="http://schemas.openxmlformats.org/officeDocument/2006/relationships/theme" Target="/ppt/slideMasters/theme/theme1.xml" Id="Rbe31dbda97b7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2ddf17592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8a90fab8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411903d1a4c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b8952bd30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2ee7eaad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d667bd7d3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5b387f434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973af9b4846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