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a1f0621f0a43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bf0a1cd9444634"/>
  </p:sldMasterIdLst>
  <p:sldIdLst>
    <p:sldId xmlns:r="http://schemas.openxmlformats.org/officeDocument/2006/relationships" id="256" r:id="R8e212a48d7b741ac"/>
    <p:sldId xmlns:r="http://schemas.openxmlformats.org/officeDocument/2006/relationships" id="257" r:id="R4033fa16a6ef4478"/>
    <p:sldId xmlns:r="http://schemas.openxmlformats.org/officeDocument/2006/relationships" id="258" r:id="R2e5c705e1a0d44f9"/>
    <p:sldId xmlns:r="http://schemas.openxmlformats.org/officeDocument/2006/relationships" id="259" r:id="Re675a0e3f3324d10"/>
    <p:sldId xmlns:r="http://schemas.openxmlformats.org/officeDocument/2006/relationships" id="260" r:id="R240f373d6ba74c21"/>
    <p:sldId xmlns:r="http://schemas.openxmlformats.org/officeDocument/2006/relationships" id="261" r:id="R2fd545f756d84643"/>
    <p:sldId xmlns:r="http://schemas.openxmlformats.org/officeDocument/2006/relationships" id="262" r:id="R835162d8ddcb46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bf0a1cd9444634" /><Relationship Type="http://schemas.openxmlformats.org/officeDocument/2006/relationships/slide" Target="/ppt/slides/slide1.xml" Id="R8e212a48d7b741ac" /><Relationship Type="http://schemas.openxmlformats.org/officeDocument/2006/relationships/slide" Target="/ppt/slides/slide2.xml" Id="R4033fa16a6ef4478" /><Relationship Type="http://schemas.openxmlformats.org/officeDocument/2006/relationships/slide" Target="/ppt/slides/slide3.xml" Id="R2e5c705e1a0d44f9" /><Relationship Type="http://schemas.openxmlformats.org/officeDocument/2006/relationships/slide" Target="/ppt/slides/slide4.xml" Id="Re675a0e3f3324d10" /><Relationship Type="http://schemas.openxmlformats.org/officeDocument/2006/relationships/slide" Target="/ppt/slides/slide5.xml" Id="R240f373d6ba74c21" /><Relationship Type="http://schemas.openxmlformats.org/officeDocument/2006/relationships/slide" Target="/ppt/slides/slide6.xml" Id="R2fd545f756d84643" /><Relationship Type="http://schemas.openxmlformats.org/officeDocument/2006/relationships/slide" Target="/ppt/slides/slide7.xml" Id="R835162d8ddcb46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7bf58ab1b845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fff5a567e4f9a" /><Relationship Type="http://schemas.openxmlformats.org/officeDocument/2006/relationships/theme" Target="/ppt/slideMasters/theme/theme1.xml" Id="Ra44b540a79f743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2fff5a567e4f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82b41ce1a43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5e6318fc446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b4fcec62247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bc07e674b47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15b4c959043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a7bd3bb544e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c34e4249847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VINGLE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VINGLE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409 942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36 715 294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36 729 356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SIMONSEN SARAH H FOSSUM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Sarah Hermine Fossum Simonsen, Fagerborggata 45B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927 365 421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