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a952d2c4f644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ccb377ee5f4083"/>
  </p:sldMasterIdLst>
  <p:sldIdLst>
    <p:sldId xmlns:r="http://schemas.openxmlformats.org/officeDocument/2006/relationships" id="256" r:id="Rc08b1069d2724685"/>
    <p:sldId xmlns:r="http://schemas.openxmlformats.org/officeDocument/2006/relationships" id="257" r:id="R964fa613d90a4eb7"/>
    <p:sldId xmlns:r="http://schemas.openxmlformats.org/officeDocument/2006/relationships" id="258" r:id="Rb93460415d89428d"/>
    <p:sldId xmlns:r="http://schemas.openxmlformats.org/officeDocument/2006/relationships" id="259" r:id="Rbb40a979278b430f"/>
    <p:sldId xmlns:r="http://schemas.openxmlformats.org/officeDocument/2006/relationships" id="260" r:id="R02d146b8542d4200"/>
    <p:sldId xmlns:r="http://schemas.openxmlformats.org/officeDocument/2006/relationships" id="261" r:id="Rcd9a10ced6b64a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ccb377ee5f4083" /><Relationship Type="http://schemas.openxmlformats.org/officeDocument/2006/relationships/slide" Target="/ppt/slides/slide1.xml" Id="Rc08b1069d2724685" /><Relationship Type="http://schemas.openxmlformats.org/officeDocument/2006/relationships/slide" Target="/ppt/slides/slide2.xml" Id="R964fa613d90a4eb7" /><Relationship Type="http://schemas.openxmlformats.org/officeDocument/2006/relationships/slide" Target="/ppt/slides/slide3.xml" Id="Rb93460415d89428d" /><Relationship Type="http://schemas.openxmlformats.org/officeDocument/2006/relationships/slide" Target="/ppt/slides/slide4.xml" Id="Rbb40a979278b430f" /><Relationship Type="http://schemas.openxmlformats.org/officeDocument/2006/relationships/slide" Target="/ppt/slides/slide5.xml" Id="R02d146b8542d4200" /><Relationship Type="http://schemas.openxmlformats.org/officeDocument/2006/relationships/slide" Target="/ppt/slides/slide6.xml" Id="Rcd9a10ced6b64a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ab36f6d4ff48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4303fbee943c0" /><Relationship Type="http://schemas.openxmlformats.org/officeDocument/2006/relationships/theme" Target="/ppt/slideMasters/theme/theme1.xml" Id="R561972a809f048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54303fbee943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458216f4144d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e2a5803584b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8b45b538348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2557f935243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5809b2d0249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d8b2a30c040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STUDIO M2 MALING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STUDIO M2 MALING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3 039 331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−69 128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1 518 423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927 213 613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