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aae664d3984b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07d71dc3f04277"/>
  </p:sldMasterIdLst>
  <p:sldIdLst>
    <p:sldId xmlns:r="http://schemas.openxmlformats.org/officeDocument/2006/relationships" id="256" r:id="R5cc9757570a240d2"/>
    <p:sldId xmlns:r="http://schemas.openxmlformats.org/officeDocument/2006/relationships" id="257" r:id="R27e11596726242a1"/>
    <p:sldId xmlns:r="http://schemas.openxmlformats.org/officeDocument/2006/relationships" id="258" r:id="Ra5b7a6d69a424e93"/>
    <p:sldId xmlns:r="http://schemas.openxmlformats.org/officeDocument/2006/relationships" id="259" r:id="Rcf4dedc5a5454864"/>
    <p:sldId xmlns:r="http://schemas.openxmlformats.org/officeDocument/2006/relationships" id="260" r:id="Raadc3ccfe58e43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7d71dc3f04277" /><Relationship Type="http://schemas.openxmlformats.org/officeDocument/2006/relationships/slide" Target="/ppt/slides/slide1.xml" Id="R5cc9757570a240d2" /><Relationship Type="http://schemas.openxmlformats.org/officeDocument/2006/relationships/slide" Target="/ppt/slides/slide2.xml" Id="R27e11596726242a1" /><Relationship Type="http://schemas.openxmlformats.org/officeDocument/2006/relationships/slide" Target="/ppt/slides/slide3.xml" Id="Ra5b7a6d69a424e93" /><Relationship Type="http://schemas.openxmlformats.org/officeDocument/2006/relationships/slide" Target="/ppt/slides/slide4.xml" Id="Rcf4dedc5a5454864" /><Relationship Type="http://schemas.openxmlformats.org/officeDocument/2006/relationships/slide" Target="/ppt/slides/slide5.xml" Id="Raadc3ccfe58e43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95a84e6fc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f0057c50941a7" /><Relationship Type="http://schemas.openxmlformats.org/officeDocument/2006/relationships/theme" Target="/ppt/slideMasters/theme/theme1.xml" Id="R9d26b85d769744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6f0057c50941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0016e81bb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900f27b854a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3e0bc4b86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2605ae14746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c1ea1436e45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 O10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 O10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