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dcc5271a8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da79e3c5a4107"/>
  </p:sldMasterIdLst>
  <p:sldIdLst>
    <p:sldId xmlns:r="http://schemas.openxmlformats.org/officeDocument/2006/relationships" id="256" r:id="R78e95da326634fb1"/>
    <p:sldId xmlns:r="http://schemas.openxmlformats.org/officeDocument/2006/relationships" id="257" r:id="R749d187328ee4d95"/>
    <p:sldId xmlns:r="http://schemas.openxmlformats.org/officeDocument/2006/relationships" id="258" r:id="R5d72edcd4a664440"/>
    <p:sldId xmlns:r="http://schemas.openxmlformats.org/officeDocument/2006/relationships" id="259" r:id="R871d6bbfdd6f45b3"/>
    <p:sldId xmlns:r="http://schemas.openxmlformats.org/officeDocument/2006/relationships" id="260" r:id="R04a77b48730f4435"/>
    <p:sldId xmlns:r="http://schemas.openxmlformats.org/officeDocument/2006/relationships" id="261" r:id="R772e2b4849394e89"/>
    <p:sldId xmlns:r="http://schemas.openxmlformats.org/officeDocument/2006/relationships" id="262" r:id="R8a8275f99f38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da79e3c5a4107" /><Relationship Type="http://schemas.openxmlformats.org/officeDocument/2006/relationships/slide" Target="/ppt/slides/slide1.xml" Id="R78e95da326634fb1" /><Relationship Type="http://schemas.openxmlformats.org/officeDocument/2006/relationships/slide" Target="/ppt/slides/slide2.xml" Id="R749d187328ee4d95" /><Relationship Type="http://schemas.openxmlformats.org/officeDocument/2006/relationships/slide" Target="/ppt/slides/slide3.xml" Id="R5d72edcd4a664440" /><Relationship Type="http://schemas.openxmlformats.org/officeDocument/2006/relationships/slide" Target="/ppt/slides/slide4.xml" Id="R871d6bbfdd6f45b3" /><Relationship Type="http://schemas.openxmlformats.org/officeDocument/2006/relationships/slide" Target="/ppt/slides/slide5.xml" Id="R04a77b48730f4435" /><Relationship Type="http://schemas.openxmlformats.org/officeDocument/2006/relationships/slide" Target="/ppt/slides/slide6.xml" Id="R772e2b4849394e89" /><Relationship Type="http://schemas.openxmlformats.org/officeDocument/2006/relationships/slide" Target="/ppt/slides/slide7.xml" Id="R8a8275f99f38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7231d32f7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093dbe6584a51" /><Relationship Type="http://schemas.openxmlformats.org/officeDocument/2006/relationships/theme" Target="/ppt/slideMasters/theme/theme1.xml" Id="R6da51334275c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093dbe658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1f74a47e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2a016749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5c009a42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179d238f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e661f898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731c66c4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b2abdc6d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KEVIN CABALLERO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