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0ea31a7f9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d461e37c24312"/>
  </p:sldMasterIdLst>
  <p:sldIdLst>
    <p:sldId xmlns:r="http://schemas.openxmlformats.org/officeDocument/2006/relationships" id="256" r:id="R168f31294e5e434e"/>
    <p:sldId xmlns:r="http://schemas.openxmlformats.org/officeDocument/2006/relationships" id="257" r:id="Rf9bc9bb4639f4c03"/>
    <p:sldId xmlns:r="http://schemas.openxmlformats.org/officeDocument/2006/relationships" id="258" r:id="Rd2ed336b2dce4c58"/>
    <p:sldId xmlns:r="http://schemas.openxmlformats.org/officeDocument/2006/relationships" id="259" r:id="R9ba68eb9ecbd4bce"/>
    <p:sldId xmlns:r="http://schemas.openxmlformats.org/officeDocument/2006/relationships" id="260" r:id="R0ccf016652444e1c"/>
    <p:sldId xmlns:r="http://schemas.openxmlformats.org/officeDocument/2006/relationships" id="261" r:id="R5e268e0208c24506"/>
    <p:sldId xmlns:r="http://schemas.openxmlformats.org/officeDocument/2006/relationships" id="262" r:id="Rb06813bbb87a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d461e37c24312" /><Relationship Type="http://schemas.openxmlformats.org/officeDocument/2006/relationships/slide" Target="/ppt/slides/slide1.xml" Id="R168f31294e5e434e" /><Relationship Type="http://schemas.openxmlformats.org/officeDocument/2006/relationships/slide" Target="/ppt/slides/slide2.xml" Id="Rf9bc9bb4639f4c03" /><Relationship Type="http://schemas.openxmlformats.org/officeDocument/2006/relationships/slide" Target="/ppt/slides/slide3.xml" Id="Rd2ed336b2dce4c58" /><Relationship Type="http://schemas.openxmlformats.org/officeDocument/2006/relationships/slide" Target="/ppt/slides/slide4.xml" Id="R9ba68eb9ecbd4bce" /><Relationship Type="http://schemas.openxmlformats.org/officeDocument/2006/relationships/slide" Target="/ppt/slides/slide5.xml" Id="R0ccf016652444e1c" /><Relationship Type="http://schemas.openxmlformats.org/officeDocument/2006/relationships/slide" Target="/ppt/slides/slide6.xml" Id="R5e268e0208c24506" /><Relationship Type="http://schemas.openxmlformats.org/officeDocument/2006/relationships/slide" Target="/ppt/slides/slide7.xml" Id="Rb06813bbb87a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d26c06b2a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aaa878f34df9" /><Relationship Type="http://schemas.openxmlformats.org/officeDocument/2006/relationships/theme" Target="/ppt/slideMasters/theme/theme1.xml" Id="Re4b8030d66f9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daaa878f3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0e46553b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e152dca0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e25749c5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44bdfdbd6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6dddaaea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7463a3d4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6a673e46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