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f75c6f7e7f46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7ffb37de944d36"/>
  </p:sldMasterIdLst>
  <p:sldIdLst>
    <p:sldId xmlns:r="http://schemas.openxmlformats.org/officeDocument/2006/relationships" id="256" r:id="Re0819e8f81c14dbf"/>
    <p:sldId xmlns:r="http://schemas.openxmlformats.org/officeDocument/2006/relationships" id="257" r:id="R346aece7294242fe"/>
    <p:sldId xmlns:r="http://schemas.openxmlformats.org/officeDocument/2006/relationships" id="258" r:id="R94746aa1cdad42f6"/>
    <p:sldId xmlns:r="http://schemas.openxmlformats.org/officeDocument/2006/relationships" id="259" r:id="R7d1b9f0df0d64625"/>
    <p:sldId xmlns:r="http://schemas.openxmlformats.org/officeDocument/2006/relationships" id="260" r:id="R81cf966efc2e4a5d"/>
    <p:sldId xmlns:r="http://schemas.openxmlformats.org/officeDocument/2006/relationships" id="261" r:id="R472dbdb3001f49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7ffb37de944d36" /><Relationship Type="http://schemas.openxmlformats.org/officeDocument/2006/relationships/slide" Target="/ppt/slides/slide1.xml" Id="Re0819e8f81c14dbf" /><Relationship Type="http://schemas.openxmlformats.org/officeDocument/2006/relationships/slide" Target="/ppt/slides/slide2.xml" Id="R346aece7294242fe" /><Relationship Type="http://schemas.openxmlformats.org/officeDocument/2006/relationships/slide" Target="/ppt/slides/slide3.xml" Id="R94746aa1cdad42f6" /><Relationship Type="http://schemas.openxmlformats.org/officeDocument/2006/relationships/slide" Target="/ppt/slides/slide4.xml" Id="R7d1b9f0df0d64625" /><Relationship Type="http://schemas.openxmlformats.org/officeDocument/2006/relationships/slide" Target="/ppt/slides/slide5.xml" Id="R81cf966efc2e4a5d" /><Relationship Type="http://schemas.openxmlformats.org/officeDocument/2006/relationships/slide" Target="/ppt/slides/slide6.xml" Id="R472dbdb3001f49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64fb1117645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4c8d7e42e4bfc" /><Relationship Type="http://schemas.openxmlformats.org/officeDocument/2006/relationships/theme" Target="/ppt/slideMasters/theme/theme1.xml" Id="R2911ed29520c4c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24c8d7e42e4b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b2ac75be54d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214c0e89243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b159f80114f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84e8d5ae14c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ec0311ea046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5016eff504d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