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c7ef9d0c16d45e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c030d75a8894fb7"/>
  </p:sldMasterIdLst>
  <p:sldIdLst>
    <p:sldId xmlns:r="http://schemas.openxmlformats.org/officeDocument/2006/relationships" id="256" r:id="R17237d3688e74ef6"/>
    <p:sldId xmlns:r="http://schemas.openxmlformats.org/officeDocument/2006/relationships" id="257" r:id="Rd2b7f70165314586"/>
    <p:sldId xmlns:r="http://schemas.openxmlformats.org/officeDocument/2006/relationships" id="258" r:id="Rbdc19ac6eb9d47b4"/>
    <p:sldId xmlns:r="http://schemas.openxmlformats.org/officeDocument/2006/relationships" id="259" r:id="Rcc37bb3c3e9e4404"/>
    <p:sldId xmlns:r="http://schemas.openxmlformats.org/officeDocument/2006/relationships" id="260" r:id="R380c7b05b6de455b"/>
    <p:sldId xmlns:r="http://schemas.openxmlformats.org/officeDocument/2006/relationships" id="261" r:id="R8e3a812a6df049f7"/>
    <p:sldId xmlns:r="http://schemas.openxmlformats.org/officeDocument/2006/relationships" id="262" r:id="Rb743d280adac407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c030d75a8894fb7" /><Relationship Type="http://schemas.openxmlformats.org/officeDocument/2006/relationships/slide" Target="/ppt/slides/slide1.xml" Id="R17237d3688e74ef6" /><Relationship Type="http://schemas.openxmlformats.org/officeDocument/2006/relationships/slide" Target="/ppt/slides/slide2.xml" Id="Rd2b7f70165314586" /><Relationship Type="http://schemas.openxmlformats.org/officeDocument/2006/relationships/slide" Target="/ppt/slides/slide3.xml" Id="Rbdc19ac6eb9d47b4" /><Relationship Type="http://schemas.openxmlformats.org/officeDocument/2006/relationships/slide" Target="/ppt/slides/slide4.xml" Id="Rcc37bb3c3e9e4404" /><Relationship Type="http://schemas.openxmlformats.org/officeDocument/2006/relationships/slide" Target="/ppt/slides/slide5.xml" Id="R380c7b05b6de455b" /><Relationship Type="http://schemas.openxmlformats.org/officeDocument/2006/relationships/slide" Target="/ppt/slides/slide6.xml" Id="R8e3a812a6df049f7" /><Relationship Type="http://schemas.openxmlformats.org/officeDocument/2006/relationships/slide" Target="/ppt/slides/slide7.xml" Id="Rb743d280adac407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db17e40f3174b9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39189d865e4e23" /><Relationship Type="http://schemas.openxmlformats.org/officeDocument/2006/relationships/theme" Target="/ppt/slideMasters/theme/theme1.xml" Id="R847725845b80404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539189d865e4e2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11272454f34ad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031f6846964b3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a5686733d8439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9f7b5e791d4da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0fd6b6288a469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02df2f127649a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9ab36490e2482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HERAMB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HERAMB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HERAMB INVEST AS ble etablert [år] og holder til i Hagan.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HERAMB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HERAMB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HERAMB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−11 773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−11 773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439 090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616 357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HERAMB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HERAMB MARI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HERAMB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Porsveien 44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1481 Hagan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926 899 724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HERAMB INVEST AS</a:t>
            </a:r>
          </a:p>
        </p:txBody>
      </p:sp>
    </p:spTree>
  </p:cSld>
  <p:clrMapOvr>
    <a:masterClrMapping xmlns:a="http://schemas.openxmlformats.org/drawingml/2006/main"/>
  </p:clrMapOvr>
</p:sld>
</file>