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3c184cc8ee4e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f25dac785d471f"/>
  </p:sldMasterIdLst>
  <p:sldIdLst>
    <p:sldId xmlns:r="http://schemas.openxmlformats.org/officeDocument/2006/relationships" id="256" r:id="R88d80ad1051c4952"/>
    <p:sldId xmlns:r="http://schemas.openxmlformats.org/officeDocument/2006/relationships" id="257" r:id="Ra7c5f1c0482f4bdd"/>
    <p:sldId xmlns:r="http://schemas.openxmlformats.org/officeDocument/2006/relationships" id="258" r:id="R3b93e82b500f42fa"/>
    <p:sldId xmlns:r="http://schemas.openxmlformats.org/officeDocument/2006/relationships" id="259" r:id="Rd5144e16a44d4d71"/>
    <p:sldId xmlns:r="http://schemas.openxmlformats.org/officeDocument/2006/relationships" id="260" r:id="R4ce276a460274448"/>
    <p:sldId xmlns:r="http://schemas.openxmlformats.org/officeDocument/2006/relationships" id="261" r:id="R600c26f760fd4446"/>
    <p:sldId xmlns:r="http://schemas.openxmlformats.org/officeDocument/2006/relationships" id="262" r:id="R423534aa13e1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f25dac785d471f" /><Relationship Type="http://schemas.openxmlformats.org/officeDocument/2006/relationships/slide" Target="/ppt/slides/slide1.xml" Id="R88d80ad1051c4952" /><Relationship Type="http://schemas.openxmlformats.org/officeDocument/2006/relationships/slide" Target="/ppt/slides/slide2.xml" Id="Ra7c5f1c0482f4bdd" /><Relationship Type="http://schemas.openxmlformats.org/officeDocument/2006/relationships/slide" Target="/ppt/slides/slide3.xml" Id="R3b93e82b500f42fa" /><Relationship Type="http://schemas.openxmlformats.org/officeDocument/2006/relationships/slide" Target="/ppt/slides/slide4.xml" Id="Rd5144e16a44d4d71" /><Relationship Type="http://schemas.openxmlformats.org/officeDocument/2006/relationships/slide" Target="/ppt/slides/slide5.xml" Id="R4ce276a460274448" /><Relationship Type="http://schemas.openxmlformats.org/officeDocument/2006/relationships/slide" Target="/ppt/slides/slide6.xml" Id="R600c26f760fd4446" /><Relationship Type="http://schemas.openxmlformats.org/officeDocument/2006/relationships/slide" Target="/ppt/slides/slide7.xml" Id="R423534aa13e1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42756ba9c44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3c04dd72e4e44" /><Relationship Type="http://schemas.openxmlformats.org/officeDocument/2006/relationships/theme" Target="/ppt/slideMasters/theme/theme1.xml" Id="R12f40f006a66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3c04dd72e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575f2c398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2993a1091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88d5cdf284c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0163f39ab4a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69aca550a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c4c8f7482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5fd75199642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SULEFJELL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SULEFJELL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−1 051 303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13 065 654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250 004 694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251 227 372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ELNA-KATHRINE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