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3be7bfac4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cd5a70e104482"/>
  </p:sldMasterIdLst>
  <p:sldIdLst>
    <p:sldId xmlns:r="http://schemas.openxmlformats.org/officeDocument/2006/relationships" id="256" r:id="Rde1d1b600c09474f"/>
    <p:sldId xmlns:r="http://schemas.openxmlformats.org/officeDocument/2006/relationships" id="257" r:id="R0604402b68714d95"/>
    <p:sldId xmlns:r="http://schemas.openxmlformats.org/officeDocument/2006/relationships" id="258" r:id="Rdb3520dd5fe14747"/>
    <p:sldId xmlns:r="http://schemas.openxmlformats.org/officeDocument/2006/relationships" id="259" r:id="R070d39ca5fb04359"/>
    <p:sldId xmlns:r="http://schemas.openxmlformats.org/officeDocument/2006/relationships" id="260" r:id="Rad0030796ffa4b7c"/>
    <p:sldId xmlns:r="http://schemas.openxmlformats.org/officeDocument/2006/relationships" id="261" r:id="Rdfe9e469d6644da2"/>
    <p:sldId xmlns:r="http://schemas.openxmlformats.org/officeDocument/2006/relationships" id="262" r:id="R5114e0e5845f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cd5a70e104482" /><Relationship Type="http://schemas.openxmlformats.org/officeDocument/2006/relationships/slide" Target="/ppt/slides/slide1.xml" Id="Rde1d1b600c09474f" /><Relationship Type="http://schemas.openxmlformats.org/officeDocument/2006/relationships/slide" Target="/ppt/slides/slide2.xml" Id="R0604402b68714d95" /><Relationship Type="http://schemas.openxmlformats.org/officeDocument/2006/relationships/slide" Target="/ppt/slides/slide3.xml" Id="Rdb3520dd5fe14747" /><Relationship Type="http://schemas.openxmlformats.org/officeDocument/2006/relationships/slide" Target="/ppt/slides/slide4.xml" Id="R070d39ca5fb04359" /><Relationship Type="http://schemas.openxmlformats.org/officeDocument/2006/relationships/slide" Target="/ppt/slides/slide5.xml" Id="Rad0030796ffa4b7c" /><Relationship Type="http://schemas.openxmlformats.org/officeDocument/2006/relationships/slide" Target="/ppt/slides/slide6.xml" Id="Rdfe9e469d6644da2" /><Relationship Type="http://schemas.openxmlformats.org/officeDocument/2006/relationships/slide" Target="/ppt/slides/slide7.xml" Id="R5114e0e5845f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944866cba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13f46af94313" /><Relationship Type="http://schemas.openxmlformats.org/officeDocument/2006/relationships/theme" Target="/ppt/slideMasters/theme/theme1.xml" Id="R10c1537d7ca94a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013f46af9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eada209dd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2b403e9f14a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6bf50e95b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60e6855ba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7ee1f4f5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a647f45b046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b9726461043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SOLEIL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40 911 184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GRANHEIM-SÆTRE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Hofstadåsen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