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fdc714f2114a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a47e9fc5ed4a8d"/>
  </p:sldMasterIdLst>
  <p:sldIdLst>
    <p:sldId xmlns:r="http://schemas.openxmlformats.org/officeDocument/2006/relationships" id="256" r:id="R39d4b10084214b64"/>
    <p:sldId xmlns:r="http://schemas.openxmlformats.org/officeDocument/2006/relationships" id="257" r:id="Rc1223c6b4e2b4103"/>
    <p:sldId xmlns:r="http://schemas.openxmlformats.org/officeDocument/2006/relationships" id="258" r:id="R7ae081a7b2f340ec"/>
    <p:sldId xmlns:r="http://schemas.openxmlformats.org/officeDocument/2006/relationships" id="259" r:id="Rbb37124db3fe46a1"/>
    <p:sldId xmlns:r="http://schemas.openxmlformats.org/officeDocument/2006/relationships" id="260" r:id="R05bc9e77ba0b449d"/>
    <p:sldId xmlns:r="http://schemas.openxmlformats.org/officeDocument/2006/relationships" id="261" r:id="R73a728ce185f41d4"/>
    <p:sldId xmlns:r="http://schemas.openxmlformats.org/officeDocument/2006/relationships" id="262" r:id="R14116b24e82d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47e9fc5ed4a8d" /><Relationship Type="http://schemas.openxmlformats.org/officeDocument/2006/relationships/slide" Target="/ppt/slides/slide1.xml" Id="R39d4b10084214b64" /><Relationship Type="http://schemas.openxmlformats.org/officeDocument/2006/relationships/slide" Target="/ppt/slides/slide2.xml" Id="Rc1223c6b4e2b4103" /><Relationship Type="http://schemas.openxmlformats.org/officeDocument/2006/relationships/slide" Target="/ppt/slides/slide3.xml" Id="R7ae081a7b2f340ec" /><Relationship Type="http://schemas.openxmlformats.org/officeDocument/2006/relationships/slide" Target="/ppt/slides/slide4.xml" Id="Rbb37124db3fe46a1" /><Relationship Type="http://schemas.openxmlformats.org/officeDocument/2006/relationships/slide" Target="/ppt/slides/slide5.xml" Id="R05bc9e77ba0b449d" /><Relationship Type="http://schemas.openxmlformats.org/officeDocument/2006/relationships/slide" Target="/ppt/slides/slide6.xml" Id="R73a728ce185f41d4" /><Relationship Type="http://schemas.openxmlformats.org/officeDocument/2006/relationships/slide" Target="/ppt/slides/slide7.xml" Id="R14116b24e82d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e7fd9b65345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36cff463c49b0" /><Relationship Type="http://schemas.openxmlformats.org/officeDocument/2006/relationships/theme" Target="/ppt/slideMasters/theme/theme1.xml" Id="R3a354a0ee38547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336cff463c49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79519937f4b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14f11a38542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d4b6d6a92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a9405fd2c47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1bb1bfd4b49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2dea560f341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17e182676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HEGGVOLL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HEGGVOLL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130 789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HEGGVOLL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Leirfossvegen 43D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926 876 155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