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c48ee0e6294a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6939e507014c23"/>
  </p:sldMasterIdLst>
  <p:sldIdLst>
    <p:sldId xmlns:r="http://schemas.openxmlformats.org/officeDocument/2006/relationships" id="256" r:id="Re4b03fa1165b4f8c"/>
    <p:sldId xmlns:r="http://schemas.openxmlformats.org/officeDocument/2006/relationships" id="257" r:id="Rfeed32bf182c47f2"/>
    <p:sldId xmlns:r="http://schemas.openxmlformats.org/officeDocument/2006/relationships" id="258" r:id="Rcc098b03e7f04ac8"/>
    <p:sldId xmlns:r="http://schemas.openxmlformats.org/officeDocument/2006/relationships" id="259" r:id="R3734cf740f4b4f0c"/>
    <p:sldId xmlns:r="http://schemas.openxmlformats.org/officeDocument/2006/relationships" id="260" r:id="R22aca6836dc549b8"/>
    <p:sldId xmlns:r="http://schemas.openxmlformats.org/officeDocument/2006/relationships" id="261" r:id="R1690d325e2a84c8b"/>
    <p:sldId xmlns:r="http://schemas.openxmlformats.org/officeDocument/2006/relationships" id="262" r:id="Rcb049ab2481f46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6939e507014c23" /><Relationship Type="http://schemas.openxmlformats.org/officeDocument/2006/relationships/slide" Target="/ppt/slides/slide1.xml" Id="Re4b03fa1165b4f8c" /><Relationship Type="http://schemas.openxmlformats.org/officeDocument/2006/relationships/slide" Target="/ppt/slides/slide2.xml" Id="Rfeed32bf182c47f2" /><Relationship Type="http://schemas.openxmlformats.org/officeDocument/2006/relationships/slide" Target="/ppt/slides/slide3.xml" Id="Rcc098b03e7f04ac8" /><Relationship Type="http://schemas.openxmlformats.org/officeDocument/2006/relationships/slide" Target="/ppt/slides/slide4.xml" Id="R3734cf740f4b4f0c" /><Relationship Type="http://schemas.openxmlformats.org/officeDocument/2006/relationships/slide" Target="/ppt/slides/slide5.xml" Id="R22aca6836dc549b8" /><Relationship Type="http://schemas.openxmlformats.org/officeDocument/2006/relationships/slide" Target="/ppt/slides/slide6.xml" Id="R1690d325e2a84c8b" /><Relationship Type="http://schemas.openxmlformats.org/officeDocument/2006/relationships/slide" Target="/ppt/slides/slide7.xml" Id="Rcb049ab2481f46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68176ce9084f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fb7dd062041c8" /><Relationship Type="http://schemas.openxmlformats.org/officeDocument/2006/relationships/theme" Target="/ppt/slideMasters/theme/theme1.xml" Id="R05113fa63b1c4b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afb7dd062041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38d133fcc4f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a140048de48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54d8a458b41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eca43b04844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fec597f0c4b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36dce643748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ceebd277f44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JOACIM MOEN VOLLE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JOACIM MOEN VOLLE AS ble etablert [år] og holder til i Vestnes.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540 117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VOLLE JOACIM MOEN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Skorgeneset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6390 Vestnes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926 868 608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