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0dcd95e21a4d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3bb26100644829"/>
  </p:sldMasterIdLst>
  <p:sldIdLst>
    <p:sldId xmlns:r="http://schemas.openxmlformats.org/officeDocument/2006/relationships" id="256" r:id="Rde388c893fa14f8b"/>
    <p:sldId xmlns:r="http://schemas.openxmlformats.org/officeDocument/2006/relationships" id="257" r:id="R3451e303847b4df0"/>
    <p:sldId xmlns:r="http://schemas.openxmlformats.org/officeDocument/2006/relationships" id="258" r:id="R5aa5e0b8353b42f0"/>
    <p:sldId xmlns:r="http://schemas.openxmlformats.org/officeDocument/2006/relationships" id="259" r:id="R924364de97af4502"/>
    <p:sldId xmlns:r="http://schemas.openxmlformats.org/officeDocument/2006/relationships" id="260" r:id="Rfc25eab4df974a02"/>
    <p:sldId xmlns:r="http://schemas.openxmlformats.org/officeDocument/2006/relationships" id="261" r:id="R39c34dce123643de"/>
    <p:sldId xmlns:r="http://schemas.openxmlformats.org/officeDocument/2006/relationships" id="262" r:id="R754b11e2071c45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bb26100644829" /><Relationship Type="http://schemas.openxmlformats.org/officeDocument/2006/relationships/slide" Target="/ppt/slides/slide1.xml" Id="Rde388c893fa14f8b" /><Relationship Type="http://schemas.openxmlformats.org/officeDocument/2006/relationships/slide" Target="/ppt/slides/slide2.xml" Id="R3451e303847b4df0" /><Relationship Type="http://schemas.openxmlformats.org/officeDocument/2006/relationships/slide" Target="/ppt/slides/slide3.xml" Id="R5aa5e0b8353b42f0" /><Relationship Type="http://schemas.openxmlformats.org/officeDocument/2006/relationships/slide" Target="/ppt/slides/slide4.xml" Id="R924364de97af4502" /><Relationship Type="http://schemas.openxmlformats.org/officeDocument/2006/relationships/slide" Target="/ppt/slides/slide5.xml" Id="Rfc25eab4df974a02" /><Relationship Type="http://schemas.openxmlformats.org/officeDocument/2006/relationships/slide" Target="/ppt/slides/slide6.xml" Id="R39c34dce123643de" /><Relationship Type="http://schemas.openxmlformats.org/officeDocument/2006/relationships/slide" Target="/ppt/slides/slide7.xml" Id="R754b11e2071c45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6fb9028f243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aaadbee4a4294" /><Relationship Type="http://schemas.openxmlformats.org/officeDocument/2006/relationships/theme" Target="/ppt/slideMasters/theme/theme1.xml" Id="R66d7ed1ab2aa4b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aaadbee4a42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ee4545d9e4c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4debcc91e42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08ef22abf41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b47e7daf34e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65f18a05348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f144389cc43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8646e3e5e47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2 214 000 000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SANOK INVEST AS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FRITT ORD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WFW INVEST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NOMAD HOLDING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HOLDING AS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926 867 970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