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c06c464d6e42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e241cdd2db4ef8"/>
  </p:sldMasterIdLst>
  <p:sldIdLst>
    <p:sldId xmlns:r="http://schemas.openxmlformats.org/officeDocument/2006/relationships" id="256" r:id="R041f6d6fa13640c9"/>
    <p:sldId xmlns:r="http://schemas.openxmlformats.org/officeDocument/2006/relationships" id="257" r:id="R4bf99cf2e3694b04"/>
    <p:sldId xmlns:r="http://schemas.openxmlformats.org/officeDocument/2006/relationships" id="258" r:id="Rd61a007a6c844753"/>
    <p:sldId xmlns:r="http://schemas.openxmlformats.org/officeDocument/2006/relationships" id="259" r:id="Ra6c481b8a2d84deb"/>
    <p:sldId xmlns:r="http://schemas.openxmlformats.org/officeDocument/2006/relationships" id="260" r:id="R94aba80358134900"/>
    <p:sldId xmlns:r="http://schemas.openxmlformats.org/officeDocument/2006/relationships" id="261" r:id="Rb7197ba0859b4229"/>
    <p:sldId xmlns:r="http://schemas.openxmlformats.org/officeDocument/2006/relationships" id="262" r:id="Ra98428c19cc144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e241cdd2db4ef8" /><Relationship Type="http://schemas.openxmlformats.org/officeDocument/2006/relationships/slide" Target="/ppt/slides/slide1.xml" Id="R041f6d6fa13640c9" /><Relationship Type="http://schemas.openxmlformats.org/officeDocument/2006/relationships/slide" Target="/ppt/slides/slide2.xml" Id="R4bf99cf2e3694b04" /><Relationship Type="http://schemas.openxmlformats.org/officeDocument/2006/relationships/slide" Target="/ppt/slides/slide3.xml" Id="Rd61a007a6c844753" /><Relationship Type="http://schemas.openxmlformats.org/officeDocument/2006/relationships/slide" Target="/ppt/slides/slide4.xml" Id="Ra6c481b8a2d84deb" /><Relationship Type="http://schemas.openxmlformats.org/officeDocument/2006/relationships/slide" Target="/ppt/slides/slide5.xml" Id="R94aba80358134900" /><Relationship Type="http://schemas.openxmlformats.org/officeDocument/2006/relationships/slide" Target="/ppt/slides/slide6.xml" Id="Rb7197ba0859b4229" /><Relationship Type="http://schemas.openxmlformats.org/officeDocument/2006/relationships/slide" Target="/ppt/slides/slide7.xml" Id="Ra98428c19cc144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2ac8b3405345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5fd4c30be419f" /><Relationship Type="http://schemas.openxmlformats.org/officeDocument/2006/relationships/theme" Target="/ppt/slideMasters/theme/theme1.xml" Id="R3eff13528db74d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f5fd4c30be41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d53bdcf0b41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a8605d31649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f0be4e0e342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245f3741a44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b3be8a32749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17a7d427246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7a518ff1c4d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ASLAKSRUD COMMUNICATIONS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ASLAKSRUD COMMUNICATIONS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ASLAKSRUD COMMUNICATIONS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ASLAKSRUD COMMUNICATIONS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ASLAKSRUD COMMUNICATIONS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ASLAKSRUD COMMUNICATIONS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966 300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−193 251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−192 218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443 064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804 548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ASLAKSRUD COMMUNICATIONS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ASLAKSRUD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ASLAKSRUD COMMUNICATIONS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Camilla Aslaksrud, Balders gate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926 859 846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ASLAKSRUD COMMUNICATIONS AS</a:t>
            </a:r>
          </a:p>
        </p:txBody>
      </p:sp>
    </p:spTree>
  </p:cSld>
  <p:clrMapOvr>
    <a:masterClrMapping xmlns:a="http://schemas.openxmlformats.org/drawingml/2006/main"/>
  </p:clrMapOvr>
</p:sld>
</file>