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3395ee375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ed0276bf274c8a"/>
  </p:sldMasterIdLst>
  <p:sldIdLst>
    <p:sldId xmlns:r="http://schemas.openxmlformats.org/officeDocument/2006/relationships" id="256" r:id="R76caa738f1604a91"/>
    <p:sldId xmlns:r="http://schemas.openxmlformats.org/officeDocument/2006/relationships" id="257" r:id="R9c2821bfad704aff"/>
    <p:sldId xmlns:r="http://schemas.openxmlformats.org/officeDocument/2006/relationships" id="258" r:id="Rc6bcf94b1f8c4792"/>
    <p:sldId xmlns:r="http://schemas.openxmlformats.org/officeDocument/2006/relationships" id="259" r:id="R1e6d323e2b404f79"/>
    <p:sldId xmlns:r="http://schemas.openxmlformats.org/officeDocument/2006/relationships" id="260" r:id="R8509ee3a6a9a4d57"/>
    <p:sldId xmlns:r="http://schemas.openxmlformats.org/officeDocument/2006/relationships" id="261" r:id="R1b62b9818c33469f"/>
    <p:sldId xmlns:r="http://schemas.openxmlformats.org/officeDocument/2006/relationships" id="262" r:id="R0b83a9a9fa7a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d0276bf274c8a" /><Relationship Type="http://schemas.openxmlformats.org/officeDocument/2006/relationships/slide" Target="/ppt/slides/slide1.xml" Id="R76caa738f1604a91" /><Relationship Type="http://schemas.openxmlformats.org/officeDocument/2006/relationships/slide" Target="/ppt/slides/slide2.xml" Id="R9c2821bfad704aff" /><Relationship Type="http://schemas.openxmlformats.org/officeDocument/2006/relationships/slide" Target="/ppt/slides/slide3.xml" Id="Rc6bcf94b1f8c4792" /><Relationship Type="http://schemas.openxmlformats.org/officeDocument/2006/relationships/slide" Target="/ppt/slides/slide4.xml" Id="R1e6d323e2b404f79" /><Relationship Type="http://schemas.openxmlformats.org/officeDocument/2006/relationships/slide" Target="/ppt/slides/slide5.xml" Id="R8509ee3a6a9a4d57" /><Relationship Type="http://schemas.openxmlformats.org/officeDocument/2006/relationships/slide" Target="/ppt/slides/slide6.xml" Id="R1b62b9818c33469f" /><Relationship Type="http://schemas.openxmlformats.org/officeDocument/2006/relationships/slide" Target="/ppt/slides/slide7.xml" Id="R0b83a9a9fa7a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ae35f44ca45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9c91b5d2247a8" /><Relationship Type="http://schemas.openxmlformats.org/officeDocument/2006/relationships/theme" Target="/ppt/slideMasters/theme/theme1.xml" Id="R9eedbdbd2f3d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9c91b5d22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a014ca94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cab50492b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a0f7647842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21557fc9c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3c313decc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c364ba04c48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f7f01ea1f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