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f766ec9849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e23561459e4964"/>
  </p:sldMasterIdLst>
  <p:sldIdLst>
    <p:sldId xmlns:r="http://schemas.openxmlformats.org/officeDocument/2006/relationships" id="256" r:id="R02d5380c68004d01"/>
    <p:sldId xmlns:r="http://schemas.openxmlformats.org/officeDocument/2006/relationships" id="257" r:id="Rd82990e926f14b99"/>
    <p:sldId xmlns:r="http://schemas.openxmlformats.org/officeDocument/2006/relationships" id="258" r:id="R7e9a831135bc4c53"/>
    <p:sldId xmlns:r="http://schemas.openxmlformats.org/officeDocument/2006/relationships" id="259" r:id="Rc711e3890a214773"/>
    <p:sldId xmlns:r="http://schemas.openxmlformats.org/officeDocument/2006/relationships" id="260" r:id="Rb952918a81834996"/>
    <p:sldId xmlns:r="http://schemas.openxmlformats.org/officeDocument/2006/relationships" id="261" r:id="R28a6d39bd16c45d7"/>
    <p:sldId xmlns:r="http://schemas.openxmlformats.org/officeDocument/2006/relationships" id="262" r:id="R666d49495ca648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23561459e4964" /><Relationship Type="http://schemas.openxmlformats.org/officeDocument/2006/relationships/slide" Target="/ppt/slides/slide1.xml" Id="R02d5380c68004d01" /><Relationship Type="http://schemas.openxmlformats.org/officeDocument/2006/relationships/slide" Target="/ppt/slides/slide2.xml" Id="Rd82990e926f14b99" /><Relationship Type="http://schemas.openxmlformats.org/officeDocument/2006/relationships/slide" Target="/ppt/slides/slide3.xml" Id="R7e9a831135bc4c53" /><Relationship Type="http://schemas.openxmlformats.org/officeDocument/2006/relationships/slide" Target="/ppt/slides/slide4.xml" Id="Rc711e3890a214773" /><Relationship Type="http://schemas.openxmlformats.org/officeDocument/2006/relationships/slide" Target="/ppt/slides/slide5.xml" Id="Rb952918a81834996" /><Relationship Type="http://schemas.openxmlformats.org/officeDocument/2006/relationships/slide" Target="/ppt/slides/slide6.xml" Id="R28a6d39bd16c45d7" /><Relationship Type="http://schemas.openxmlformats.org/officeDocument/2006/relationships/slide" Target="/ppt/slides/slide7.xml" Id="R666d49495ca648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239788ac3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afacbf4bb4e4a" /><Relationship Type="http://schemas.openxmlformats.org/officeDocument/2006/relationships/theme" Target="/ppt/slideMasters/theme/theme1.xml" Id="R88a4cabe4512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0afacbf4bb4e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380cf5b99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ffebf781949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f0933f33c43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341b1e39b42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30d05f09a49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6a69c5edb4b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2a560f8c44c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28 761 099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404 379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SLETTBAKK MARIUS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HOELSÆTHER LARS ERIK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ROMSAAS STIAN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WELINVEST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