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c2d7bf12a45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f5d93241445f5"/>
  </p:sldMasterIdLst>
  <p:sldIdLst>
    <p:sldId xmlns:r="http://schemas.openxmlformats.org/officeDocument/2006/relationships" id="256" r:id="Raeb9728cdc17478a"/>
    <p:sldId xmlns:r="http://schemas.openxmlformats.org/officeDocument/2006/relationships" id="257" r:id="Radd274e0aa5245af"/>
    <p:sldId xmlns:r="http://schemas.openxmlformats.org/officeDocument/2006/relationships" id="258" r:id="Ra3e9f3de92b84ca0"/>
    <p:sldId xmlns:r="http://schemas.openxmlformats.org/officeDocument/2006/relationships" id="259" r:id="R47af3e93e29f4b0a"/>
    <p:sldId xmlns:r="http://schemas.openxmlformats.org/officeDocument/2006/relationships" id="260" r:id="Raf2d695440a24e41"/>
    <p:sldId xmlns:r="http://schemas.openxmlformats.org/officeDocument/2006/relationships" id="261" r:id="Rf42731a606664763"/>
    <p:sldId xmlns:r="http://schemas.openxmlformats.org/officeDocument/2006/relationships" id="262" r:id="Rce1bc7f95df8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f5d93241445f5" /><Relationship Type="http://schemas.openxmlformats.org/officeDocument/2006/relationships/slide" Target="/ppt/slides/slide1.xml" Id="Raeb9728cdc17478a" /><Relationship Type="http://schemas.openxmlformats.org/officeDocument/2006/relationships/slide" Target="/ppt/slides/slide2.xml" Id="Radd274e0aa5245af" /><Relationship Type="http://schemas.openxmlformats.org/officeDocument/2006/relationships/slide" Target="/ppt/slides/slide3.xml" Id="Ra3e9f3de92b84ca0" /><Relationship Type="http://schemas.openxmlformats.org/officeDocument/2006/relationships/slide" Target="/ppt/slides/slide4.xml" Id="R47af3e93e29f4b0a" /><Relationship Type="http://schemas.openxmlformats.org/officeDocument/2006/relationships/slide" Target="/ppt/slides/slide5.xml" Id="Raf2d695440a24e41" /><Relationship Type="http://schemas.openxmlformats.org/officeDocument/2006/relationships/slide" Target="/ppt/slides/slide6.xml" Id="Rf42731a606664763" /><Relationship Type="http://schemas.openxmlformats.org/officeDocument/2006/relationships/slide" Target="/ppt/slides/slide7.xml" Id="Rce1bc7f95df8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9c823b5f7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92cd7a93d45dd" /><Relationship Type="http://schemas.openxmlformats.org/officeDocument/2006/relationships/theme" Target="/ppt/slideMasters/theme/theme1.xml" Id="R37963bc7c4924b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192cd7a93d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6760eade5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e575844574f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aa1dc8883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aa9fe2c30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1d28a4ac9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5a35a61084d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d36d39ea7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