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327a4159c84a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4bc63ece34fb4"/>
  </p:sldMasterIdLst>
  <p:sldIdLst>
    <p:sldId xmlns:r="http://schemas.openxmlformats.org/officeDocument/2006/relationships" id="256" r:id="R11115ac5d6a14fab"/>
    <p:sldId xmlns:r="http://schemas.openxmlformats.org/officeDocument/2006/relationships" id="257" r:id="R7fc4a3988d6247ad"/>
    <p:sldId xmlns:r="http://schemas.openxmlformats.org/officeDocument/2006/relationships" id="258" r:id="R6db21ca2be154628"/>
    <p:sldId xmlns:r="http://schemas.openxmlformats.org/officeDocument/2006/relationships" id="259" r:id="R6b6a7dd96ea44e7e"/>
    <p:sldId xmlns:r="http://schemas.openxmlformats.org/officeDocument/2006/relationships" id="260" r:id="Ra9c35f0732754103"/>
    <p:sldId xmlns:r="http://schemas.openxmlformats.org/officeDocument/2006/relationships" id="261" r:id="R1cf30829b0a74594"/>
    <p:sldId xmlns:r="http://schemas.openxmlformats.org/officeDocument/2006/relationships" id="262" r:id="R2b9e0f1708014b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4bc63ece34fb4" /><Relationship Type="http://schemas.openxmlformats.org/officeDocument/2006/relationships/slide" Target="/ppt/slides/slide1.xml" Id="R11115ac5d6a14fab" /><Relationship Type="http://schemas.openxmlformats.org/officeDocument/2006/relationships/slide" Target="/ppt/slides/slide2.xml" Id="R7fc4a3988d6247ad" /><Relationship Type="http://schemas.openxmlformats.org/officeDocument/2006/relationships/slide" Target="/ppt/slides/slide3.xml" Id="R6db21ca2be154628" /><Relationship Type="http://schemas.openxmlformats.org/officeDocument/2006/relationships/slide" Target="/ppt/slides/slide4.xml" Id="R6b6a7dd96ea44e7e" /><Relationship Type="http://schemas.openxmlformats.org/officeDocument/2006/relationships/slide" Target="/ppt/slides/slide5.xml" Id="Ra9c35f0732754103" /><Relationship Type="http://schemas.openxmlformats.org/officeDocument/2006/relationships/slide" Target="/ppt/slides/slide6.xml" Id="R1cf30829b0a74594" /><Relationship Type="http://schemas.openxmlformats.org/officeDocument/2006/relationships/slide" Target="/ppt/slides/slide7.xml" Id="R2b9e0f1708014b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6b52e21a2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011f404c545fb" /><Relationship Type="http://schemas.openxmlformats.org/officeDocument/2006/relationships/theme" Target="/ppt/slideMasters/theme/theme1.xml" Id="R17ffd1c00608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011f404c5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acd8cdd15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b965e5280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587f26faa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3730457b7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c121c2035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05f448de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6c86f574d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