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e17bb4cb24b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dfa350e0214b8a"/>
  </p:sldMasterIdLst>
  <p:sldIdLst>
    <p:sldId xmlns:r="http://schemas.openxmlformats.org/officeDocument/2006/relationships" id="256" r:id="R2129cd6511e449f3"/>
    <p:sldId xmlns:r="http://schemas.openxmlformats.org/officeDocument/2006/relationships" id="257" r:id="R38d8b980d3854d8d"/>
    <p:sldId xmlns:r="http://schemas.openxmlformats.org/officeDocument/2006/relationships" id="258" r:id="R196918b0468e445d"/>
    <p:sldId xmlns:r="http://schemas.openxmlformats.org/officeDocument/2006/relationships" id="259" r:id="Ra785c42701d148f5"/>
    <p:sldId xmlns:r="http://schemas.openxmlformats.org/officeDocument/2006/relationships" id="260" r:id="R6a3211eb2a5d43bf"/>
    <p:sldId xmlns:r="http://schemas.openxmlformats.org/officeDocument/2006/relationships" id="261" r:id="R0180b9abba074517"/>
    <p:sldId xmlns:r="http://schemas.openxmlformats.org/officeDocument/2006/relationships" id="262" r:id="R11fd9017cf254a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dfa350e0214b8a" /><Relationship Type="http://schemas.openxmlformats.org/officeDocument/2006/relationships/slide" Target="/ppt/slides/slide1.xml" Id="R2129cd6511e449f3" /><Relationship Type="http://schemas.openxmlformats.org/officeDocument/2006/relationships/slide" Target="/ppt/slides/slide2.xml" Id="R38d8b980d3854d8d" /><Relationship Type="http://schemas.openxmlformats.org/officeDocument/2006/relationships/slide" Target="/ppt/slides/slide3.xml" Id="R196918b0468e445d" /><Relationship Type="http://schemas.openxmlformats.org/officeDocument/2006/relationships/slide" Target="/ppt/slides/slide4.xml" Id="Ra785c42701d148f5" /><Relationship Type="http://schemas.openxmlformats.org/officeDocument/2006/relationships/slide" Target="/ppt/slides/slide5.xml" Id="R6a3211eb2a5d43bf" /><Relationship Type="http://schemas.openxmlformats.org/officeDocument/2006/relationships/slide" Target="/ppt/slides/slide6.xml" Id="R0180b9abba074517" /><Relationship Type="http://schemas.openxmlformats.org/officeDocument/2006/relationships/slide" Target="/ppt/slides/slide7.xml" Id="R11fd9017cf254a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f3ed4464c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4478fbe194b25" /><Relationship Type="http://schemas.openxmlformats.org/officeDocument/2006/relationships/theme" Target="/ppt/slideMasters/theme/theme1.xml" Id="Re07aee6ddbc047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c4478fbe194b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5147705374c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52aa9c3b34a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61e2e229241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3ed8232884b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b05d49fd842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813dcaf3c4d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f608da8b746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2 186 722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MEYER NORÉN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Christoffer Norén, Frøyas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NEVEL INVEST AS</a:t>
            </a:r>
          </a:p>
        </p:txBody>
      </p:sp>
    </p:spTree>
  </p:cSld>
  <p:clrMapOvr>
    <a:masterClrMapping xmlns:a="http://schemas.openxmlformats.org/drawingml/2006/main"/>
  </p:clrMapOvr>
</p:sld>
</file>