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47feb3869e48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e61352eaa64169"/>
  </p:sldMasterIdLst>
  <p:sldIdLst>
    <p:sldId xmlns:r="http://schemas.openxmlformats.org/officeDocument/2006/relationships" id="256" r:id="Rb45c39b814a84f32"/>
    <p:sldId xmlns:r="http://schemas.openxmlformats.org/officeDocument/2006/relationships" id="257" r:id="R5556a663030e4dd8"/>
    <p:sldId xmlns:r="http://schemas.openxmlformats.org/officeDocument/2006/relationships" id="258" r:id="R2ab6dea1c56f4263"/>
    <p:sldId xmlns:r="http://schemas.openxmlformats.org/officeDocument/2006/relationships" id="259" r:id="R9df36f969f0f46bb"/>
    <p:sldId xmlns:r="http://schemas.openxmlformats.org/officeDocument/2006/relationships" id="260" r:id="R65c15a3908e54179"/>
    <p:sldId xmlns:r="http://schemas.openxmlformats.org/officeDocument/2006/relationships" id="261" r:id="R3aa9084808c148e8"/>
    <p:sldId xmlns:r="http://schemas.openxmlformats.org/officeDocument/2006/relationships" id="262" r:id="R8545569c912548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61352eaa64169" /><Relationship Type="http://schemas.openxmlformats.org/officeDocument/2006/relationships/slide" Target="/ppt/slides/slide1.xml" Id="Rb45c39b814a84f32" /><Relationship Type="http://schemas.openxmlformats.org/officeDocument/2006/relationships/slide" Target="/ppt/slides/slide2.xml" Id="R5556a663030e4dd8" /><Relationship Type="http://schemas.openxmlformats.org/officeDocument/2006/relationships/slide" Target="/ppt/slides/slide3.xml" Id="R2ab6dea1c56f4263" /><Relationship Type="http://schemas.openxmlformats.org/officeDocument/2006/relationships/slide" Target="/ppt/slides/slide4.xml" Id="R9df36f969f0f46bb" /><Relationship Type="http://schemas.openxmlformats.org/officeDocument/2006/relationships/slide" Target="/ppt/slides/slide5.xml" Id="R65c15a3908e54179" /><Relationship Type="http://schemas.openxmlformats.org/officeDocument/2006/relationships/slide" Target="/ppt/slides/slide6.xml" Id="R3aa9084808c148e8" /><Relationship Type="http://schemas.openxmlformats.org/officeDocument/2006/relationships/slide" Target="/ppt/slides/slide7.xml" Id="R8545569c912548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8b7e54821843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9a9b941e1496c" /><Relationship Type="http://schemas.openxmlformats.org/officeDocument/2006/relationships/theme" Target="/ppt/slideMasters/theme/theme1.xml" Id="Rb7fc93b1b60f47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59a9b941e149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5ba5dc9d84e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6029ac31e4c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75afb2d884f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2e091d0984c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028e187cb4f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1dfd411884e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64e9491d646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MERCIER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MERCIER AS ble etablert [år] og holder til i Herøysundet.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−784 158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795 116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1 631 217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EIANE ERIK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EIANE MARIANA TOKVI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5462 Herøysundet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926 844 725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