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abfdd90c6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fe3320552436c"/>
  </p:sldMasterIdLst>
  <p:sldIdLst>
    <p:sldId xmlns:r="http://schemas.openxmlformats.org/officeDocument/2006/relationships" id="256" r:id="Ra7bd0dd6c04940c8"/>
    <p:sldId xmlns:r="http://schemas.openxmlformats.org/officeDocument/2006/relationships" id="257" r:id="R6e9630baf9d44c57"/>
    <p:sldId xmlns:r="http://schemas.openxmlformats.org/officeDocument/2006/relationships" id="258" r:id="R4cad1f515e53441e"/>
    <p:sldId xmlns:r="http://schemas.openxmlformats.org/officeDocument/2006/relationships" id="259" r:id="Rd121e186fe4e4d5b"/>
    <p:sldId xmlns:r="http://schemas.openxmlformats.org/officeDocument/2006/relationships" id="260" r:id="R2c3e29c3ae854962"/>
    <p:sldId xmlns:r="http://schemas.openxmlformats.org/officeDocument/2006/relationships" id="261" r:id="Rf378b43413034282"/>
    <p:sldId xmlns:r="http://schemas.openxmlformats.org/officeDocument/2006/relationships" id="262" r:id="R5f2a8890d4d0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fe3320552436c" /><Relationship Type="http://schemas.openxmlformats.org/officeDocument/2006/relationships/slide" Target="/ppt/slides/slide1.xml" Id="Ra7bd0dd6c04940c8" /><Relationship Type="http://schemas.openxmlformats.org/officeDocument/2006/relationships/slide" Target="/ppt/slides/slide2.xml" Id="R6e9630baf9d44c57" /><Relationship Type="http://schemas.openxmlformats.org/officeDocument/2006/relationships/slide" Target="/ppt/slides/slide3.xml" Id="R4cad1f515e53441e" /><Relationship Type="http://schemas.openxmlformats.org/officeDocument/2006/relationships/slide" Target="/ppt/slides/slide4.xml" Id="Rd121e186fe4e4d5b" /><Relationship Type="http://schemas.openxmlformats.org/officeDocument/2006/relationships/slide" Target="/ppt/slides/slide5.xml" Id="R2c3e29c3ae854962" /><Relationship Type="http://schemas.openxmlformats.org/officeDocument/2006/relationships/slide" Target="/ppt/slides/slide6.xml" Id="Rf378b43413034282" /><Relationship Type="http://schemas.openxmlformats.org/officeDocument/2006/relationships/slide" Target="/ppt/slides/slide7.xml" Id="R5f2a8890d4d0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2880fddbf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82667a6ff4618" /><Relationship Type="http://schemas.openxmlformats.org/officeDocument/2006/relationships/theme" Target="/ppt/slideMasters/theme/theme1.xml" Id="R24188680d5d2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82667a6ff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b662b5f8a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8368f2901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6bf18008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79780645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838e650e24c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c8ef5ac142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9d7ca7cfa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