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05e643349b43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43aebdfb04916"/>
  </p:sldMasterIdLst>
  <p:sldIdLst>
    <p:sldId xmlns:r="http://schemas.openxmlformats.org/officeDocument/2006/relationships" id="256" r:id="R164dfa1187e34562"/>
    <p:sldId xmlns:r="http://schemas.openxmlformats.org/officeDocument/2006/relationships" id="257" r:id="R4e689016bb28417b"/>
    <p:sldId xmlns:r="http://schemas.openxmlformats.org/officeDocument/2006/relationships" id="258" r:id="R84bc21e9862547c2"/>
    <p:sldId xmlns:r="http://schemas.openxmlformats.org/officeDocument/2006/relationships" id="259" r:id="Rf424dc834d8f4124"/>
    <p:sldId xmlns:r="http://schemas.openxmlformats.org/officeDocument/2006/relationships" id="260" r:id="R72349e5fdf594ed9"/>
    <p:sldId xmlns:r="http://schemas.openxmlformats.org/officeDocument/2006/relationships" id="261" r:id="R1f2bc90240fb49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43aebdfb04916" /><Relationship Type="http://schemas.openxmlformats.org/officeDocument/2006/relationships/slide" Target="/ppt/slides/slide1.xml" Id="R164dfa1187e34562" /><Relationship Type="http://schemas.openxmlformats.org/officeDocument/2006/relationships/slide" Target="/ppt/slides/slide2.xml" Id="R4e689016bb28417b" /><Relationship Type="http://schemas.openxmlformats.org/officeDocument/2006/relationships/slide" Target="/ppt/slides/slide3.xml" Id="R84bc21e9862547c2" /><Relationship Type="http://schemas.openxmlformats.org/officeDocument/2006/relationships/slide" Target="/ppt/slides/slide4.xml" Id="Rf424dc834d8f4124" /><Relationship Type="http://schemas.openxmlformats.org/officeDocument/2006/relationships/slide" Target="/ppt/slides/slide5.xml" Id="R72349e5fdf594ed9" /><Relationship Type="http://schemas.openxmlformats.org/officeDocument/2006/relationships/slide" Target="/ppt/slides/slide6.xml" Id="R1f2bc90240fb49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1c111e02c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f98a304284cbc" /><Relationship Type="http://schemas.openxmlformats.org/officeDocument/2006/relationships/theme" Target="/ppt/slideMasters/theme/theme1.xml" Id="Rcd488b9884cc49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f98a304284c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5606ac52b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25102281740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96ff2aea04a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d46bdfaf24d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58360900c41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e653fcb2540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