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29abb7055e4c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16ec9626894cd4"/>
  </p:sldMasterIdLst>
  <p:sldIdLst>
    <p:sldId xmlns:r="http://schemas.openxmlformats.org/officeDocument/2006/relationships" id="256" r:id="Ra8f3d44eeff84108"/>
    <p:sldId xmlns:r="http://schemas.openxmlformats.org/officeDocument/2006/relationships" id="257" r:id="R1f0beb925abe4714"/>
    <p:sldId xmlns:r="http://schemas.openxmlformats.org/officeDocument/2006/relationships" id="258" r:id="R465942dfe6c4418f"/>
    <p:sldId xmlns:r="http://schemas.openxmlformats.org/officeDocument/2006/relationships" id="259" r:id="R3792317f2eff437d"/>
    <p:sldId xmlns:r="http://schemas.openxmlformats.org/officeDocument/2006/relationships" id="260" r:id="Rdc32a8e233b54e54"/>
    <p:sldId xmlns:r="http://schemas.openxmlformats.org/officeDocument/2006/relationships" id="261" r:id="R16dc08cccff54615"/>
    <p:sldId xmlns:r="http://schemas.openxmlformats.org/officeDocument/2006/relationships" id="262" r:id="R5c3109e47c2142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16ec9626894cd4" /><Relationship Type="http://schemas.openxmlformats.org/officeDocument/2006/relationships/slide" Target="/ppt/slides/slide1.xml" Id="Ra8f3d44eeff84108" /><Relationship Type="http://schemas.openxmlformats.org/officeDocument/2006/relationships/slide" Target="/ppt/slides/slide2.xml" Id="R1f0beb925abe4714" /><Relationship Type="http://schemas.openxmlformats.org/officeDocument/2006/relationships/slide" Target="/ppt/slides/slide3.xml" Id="R465942dfe6c4418f" /><Relationship Type="http://schemas.openxmlformats.org/officeDocument/2006/relationships/slide" Target="/ppt/slides/slide4.xml" Id="R3792317f2eff437d" /><Relationship Type="http://schemas.openxmlformats.org/officeDocument/2006/relationships/slide" Target="/ppt/slides/slide5.xml" Id="Rdc32a8e233b54e54" /><Relationship Type="http://schemas.openxmlformats.org/officeDocument/2006/relationships/slide" Target="/ppt/slides/slide6.xml" Id="R16dc08cccff54615" /><Relationship Type="http://schemas.openxmlformats.org/officeDocument/2006/relationships/slide" Target="/ppt/slides/slide7.xml" Id="R5c3109e47c2142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f39adabce44f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10d0803474bd7" /><Relationship Type="http://schemas.openxmlformats.org/officeDocument/2006/relationships/theme" Target="/ppt/slideMasters/theme/theme1.xml" Id="Rc51ac9f975cc4b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110d0803474b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262ab024a47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01e1a73f94c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76f3dbdfa40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7d351bdd34c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dd183cd1145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358e160f646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7d4812ae344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NORFAS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NORFAS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5 721 005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1 632 833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JARLE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REINHOLDTSEN TROND ARNE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SINDRE SÆTRA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KARLENGEN HARRY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RØDBY ANDREAS TANDBERG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TILLEREGGEN JOSTEIN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Smiths alle 52B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926 832 158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