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78a9a3708e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2b985ec251438e"/>
  </p:sldMasterIdLst>
  <p:sldIdLst>
    <p:sldId xmlns:r="http://schemas.openxmlformats.org/officeDocument/2006/relationships" id="256" r:id="R0266f16e0342437f"/>
    <p:sldId xmlns:r="http://schemas.openxmlformats.org/officeDocument/2006/relationships" id="257" r:id="R05b715c001d04c7d"/>
    <p:sldId xmlns:r="http://schemas.openxmlformats.org/officeDocument/2006/relationships" id="258" r:id="Ra95ebba9bd3e4300"/>
    <p:sldId xmlns:r="http://schemas.openxmlformats.org/officeDocument/2006/relationships" id="259" r:id="R5c55cfe783cc4e6a"/>
    <p:sldId xmlns:r="http://schemas.openxmlformats.org/officeDocument/2006/relationships" id="260" r:id="R548662a124ff48ee"/>
    <p:sldId xmlns:r="http://schemas.openxmlformats.org/officeDocument/2006/relationships" id="261" r:id="R20395addcb9c4f5b"/>
    <p:sldId xmlns:r="http://schemas.openxmlformats.org/officeDocument/2006/relationships" id="262" r:id="R3053248078074b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b985ec251438e" /><Relationship Type="http://schemas.openxmlformats.org/officeDocument/2006/relationships/slide" Target="/ppt/slides/slide1.xml" Id="R0266f16e0342437f" /><Relationship Type="http://schemas.openxmlformats.org/officeDocument/2006/relationships/slide" Target="/ppt/slides/slide2.xml" Id="R05b715c001d04c7d" /><Relationship Type="http://schemas.openxmlformats.org/officeDocument/2006/relationships/slide" Target="/ppt/slides/slide3.xml" Id="Ra95ebba9bd3e4300" /><Relationship Type="http://schemas.openxmlformats.org/officeDocument/2006/relationships/slide" Target="/ppt/slides/slide4.xml" Id="R5c55cfe783cc4e6a" /><Relationship Type="http://schemas.openxmlformats.org/officeDocument/2006/relationships/slide" Target="/ppt/slides/slide5.xml" Id="R548662a124ff48ee" /><Relationship Type="http://schemas.openxmlformats.org/officeDocument/2006/relationships/slide" Target="/ppt/slides/slide6.xml" Id="R20395addcb9c4f5b" /><Relationship Type="http://schemas.openxmlformats.org/officeDocument/2006/relationships/slide" Target="/ppt/slides/slide7.xml" Id="R3053248078074b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5140be9e94d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5256a8ff6414c" /><Relationship Type="http://schemas.openxmlformats.org/officeDocument/2006/relationships/theme" Target="/ppt/slideMasters/theme/theme1.xml" Id="R791a09769246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35256a8ff641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44dc80bcc4b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8c16186e44f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78d177096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e1f1f616844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05388701345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7fe1c599848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9151b2b254a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