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20c8a9a77346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16193a71384710"/>
  </p:sldMasterIdLst>
  <p:sldIdLst>
    <p:sldId xmlns:r="http://schemas.openxmlformats.org/officeDocument/2006/relationships" id="256" r:id="R2696c9e20c2c483c"/>
    <p:sldId xmlns:r="http://schemas.openxmlformats.org/officeDocument/2006/relationships" id="257" r:id="Ra3f41124e0f74e53"/>
    <p:sldId xmlns:r="http://schemas.openxmlformats.org/officeDocument/2006/relationships" id="258" r:id="R2a5f956e9d154a06"/>
    <p:sldId xmlns:r="http://schemas.openxmlformats.org/officeDocument/2006/relationships" id="259" r:id="Rd123a2d8f7c74d79"/>
    <p:sldId xmlns:r="http://schemas.openxmlformats.org/officeDocument/2006/relationships" id="260" r:id="R9a73d898e3ca4fbc"/>
    <p:sldId xmlns:r="http://schemas.openxmlformats.org/officeDocument/2006/relationships" id="261" r:id="Rdec4f22017704f5c"/>
    <p:sldId xmlns:r="http://schemas.openxmlformats.org/officeDocument/2006/relationships" id="262" r:id="Rb1812fba70224e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16193a71384710" /><Relationship Type="http://schemas.openxmlformats.org/officeDocument/2006/relationships/slide" Target="/ppt/slides/slide1.xml" Id="R2696c9e20c2c483c" /><Relationship Type="http://schemas.openxmlformats.org/officeDocument/2006/relationships/slide" Target="/ppt/slides/slide2.xml" Id="Ra3f41124e0f74e53" /><Relationship Type="http://schemas.openxmlformats.org/officeDocument/2006/relationships/slide" Target="/ppt/slides/slide3.xml" Id="R2a5f956e9d154a06" /><Relationship Type="http://schemas.openxmlformats.org/officeDocument/2006/relationships/slide" Target="/ppt/slides/slide4.xml" Id="Rd123a2d8f7c74d79" /><Relationship Type="http://schemas.openxmlformats.org/officeDocument/2006/relationships/slide" Target="/ppt/slides/slide5.xml" Id="R9a73d898e3ca4fbc" /><Relationship Type="http://schemas.openxmlformats.org/officeDocument/2006/relationships/slide" Target="/ppt/slides/slide6.xml" Id="Rdec4f22017704f5c" /><Relationship Type="http://schemas.openxmlformats.org/officeDocument/2006/relationships/slide" Target="/ppt/slides/slide7.xml" Id="Rb1812fba70224e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c76680b06d4a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eb80fcbfb54d99" /><Relationship Type="http://schemas.openxmlformats.org/officeDocument/2006/relationships/theme" Target="/ppt/slideMasters/theme/theme1.xml" Id="Rfcc427bfdf634f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eb80fcbfb54d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84a94eb14c44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0947390b1541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dd2929c14344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4122e7524847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eb33a451ca42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41a75e03e44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a0e996b4c148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AVA INVESTOR 21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 INVESTOR 21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AVA INVESTOR 21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 INVESTOR 21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 INVESTOR 21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 INVESTOR 21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−87 047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−615 917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3 973 997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 INVESTOR 21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BAY BRAATHEN INVEST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ØKRITOPPEN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VANNEBO ARNE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 INVESTOR 21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AVA Eiendom AS, Hagaløkkveien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1383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926 828 339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 INVESTOR 21 AS</a:t>
            </a:r>
          </a:p>
        </p:txBody>
      </p:sp>
    </p:spTree>
  </p:cSld>
  <p:clrMapOvr>
    <a:masterClrMapping xmlns:a="http://schemas.openxmlformats.org/drawingml/2006/main"/>
  </p:clrMapOvr>
</p:sld>
</file>