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ef15c9e94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004dbfd7f48eb"/>
  </p:sldMasterIdLst>
  <p:sldIdLst>
    <p:sldId xmlns:r="http://schemas.openxmlformats.org/officeDocument/2006/relationships" id="256" r:id="R4ea610ac767f486e"/>
    <p:sldId xmlns:r="http://schemas.openxmlformats.org/officeDocument/2006/relationships" id="257" r:id="Ra9c1e68924c84cc2"/>
    <p:sldId xmlns:r="http://schemas.openxmlformats.org/officeDocument/2006/relationships" id="258" r:id="R667642f2954e4539"/>
    <p:sldId xmlns:r="http://schemas.openxmlformats.org/officeDocument/2006/relationships" id="259" r:id="R71e42f7c2a894f1e"/>
    <p:sldId xmlns:r="http://schemas.openxmlformats.org/officeDocument/2006/relationships" id="260" r:id="Rf4079721755048f7"/>
    <p:sldId xmlns:r="http://schemas.openxmlformats.org/officeDocument/2006/relationships" id="261" r:id="R07e0e0aa3edd4d2f"/>
    <p:sldId xmlns:r="http://schemas.openxmlformats.org/officeDocument/2006/relationships" id="262" r:id="Rfee711d0c671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004dbfd7f48eb" /><Relationship Type="http://schemas.openxmlformats.org/officeDocument/2006/relationships/slide" Target="/ppt/slides/slide1.xml" Id="R4ea610ac767f486e" /><Relationship Type="http://schemas.openxmlformats.org/officeDocument/2006/relationships/slide" Target="/ppt/slides/slide2.xml" Id="Ra9c1e68924c84cc2" /><Relationship Type="http://schemas.openxmlformats.org/officeDocument/2006/relationships/slide" Target="/ppt/slides/slide3.xml" Id="R667642f2954e4539" /><Relationship Type="http://schemas.openxmlformats.org/officeDocument/2006/relationships/slide" Target="/ppt/slides/slide4.xml" Id="R71e42f7c2a894f1e" /><Relationship Type="http://schemas.openxmlformats.org/officeDocument/2006/relationships/slide" Target="/ppt/slides/slide5.xml" Id="Rf4079721755048f7" /><Relationship Type="http://schemas.openxmlformats.org/officeDocument/2006/relationships/slide" Target="/ppt/slides/slide6.xml" Id="R07e0e0aa3edd4d2f" /><Relationship Type="http://schemas.openxmlformats.org/officeDocument/2006/relationships/slide" Target="/ppt/slides/slide7.xml" Id="Rfee711d0c671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46f8814ff4a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8800e8a324f47" /><Relationship Type="http://schemas.openxmlformats.org/officeDocument/2006/relationships/theme" Target="/ppt/slideMasters/theme/theme1.xml" Id="R7ed2919f994c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8800e8a32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4ee9809bd43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b3b76ebfc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bf1d84fb5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09b3ef2b7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0dc66ab7c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994b3ac2b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5592a8996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GRUNNARBEID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GRUNNARBEID ENTREPRENØR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75 091 463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−1 873 715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27 427 459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Myhres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926 819 240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GRUNNARBEID ENTREPRENØR AS</a:t>
            </a:r>
          </a:p>
        </p:txBody>
      </p:sp>
    </p:spTree>
  </p:cSld>
  <p:clrMapOvr>
    <a:masterClrMapping xmlns:a="http://schemas.openxmlformats.org/drawingml/2006/main"/>
  </p:clrMapOvr>
</p:sld>
</file>