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008ef9b2d248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4b2f44a64142cc"/>
  </p:sldMasterIdLst>
  <p:sldIdLst>
    <p:sldId xmlns:r="http://schemas.openxmlformats.org/officeDocument/2006/relationships" id="256" r:id="Rfd35f9e5d3b04748"/>
    <p:sldId xmlns:r="http://schemas.openxmlformats.org/officeDocument/2006/relationships" id="257" r:id="R48ba080df4c646d9"/>
    <p:sldId xmlns:r="http://schemas.openxmlformats.org/officeDocument/2006/relationships" id="258" r:id="R82f962ca670647f5"/>
    <p:sldId xmlns:r="http://schemas.openxmlformats.org/officeDocument/2006/relationships" id="259" r:id="R7ab58763edcc4728"/>
    <p:sldId xmlns:r="http://schemas.openxmlformats.org/officeDocument/2006/relationships" id="260" r:id="Raa9bd248509944c2"/>
    <p:sldId xmlns:r="http://schemas.openxmlformats.org/officeDocument/2006/relationships" id="261" r:id="Rf0321c29839d4be8"/>
    <p:sldId xmlns:r="http://schemas.openxmlformats.org/officeDocument/2006/relationships" id="262" r:id="Rd80709f468f34c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4b2f44a64142cc" /><Relationship Type="http://schemas.openxmlformats.org/officeDocument/2006/relationships/slide" Target="/ppt/slides/slide1.xml" Id="Rfd35f9e5d3b04748" /><Relationship Type="http://schemas.openxmlformats.org/officeDocument/2006/relationships/slide" Target="/ppt/slides/slide2.xml" Id="R48ba080df4c646d9" /><Relationship Type="http://schemas.openxmlformats.org/officeDocument/2006/relationships/slide" Target="/ppt/slides/slide3.xml" Id="R82f962ca670647f5" /><Relationship Type="http://schemas.openxmlformats.org/officeDocument/2006/relationships/slide" Target="/ppt/slides/slide4.xml" Id="R7ab58763edcc4728" /><Relationship Type="http://schemas.openxmlformats.org/officeDocument/2006/relationships/slide" Target="/ppt/slides/slide5.xml" Id="Raa9bd248509944c2" /><Relationship Type="http://schemas.openxmlformats.org/officeDocument/2006/relationships/slide" Target="/ppt/slides/slide6.xml" Id="Rf0321c29839d4be8" /><Relationship Type="http://schemas.openxmlformats.org/officeDocument/2006/relationships/slide" Target="/ppt/slides/slide7.xml" Id="Rd80709f468f34c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95feaf696d4a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785a32e7a4713" /><Relationship Type="http://schemas.openxmlformats.org/officeDocument/2006/relationships/theme" Target="/ppt/slideMasters/theme/theme1.xml" Id="R0bd6003ab68145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7785a32e7a47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60746f3dd4f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59f3a440b4d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e75b682ea43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5733f7a154f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5a57a723a47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4e00e36824d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759f27f2945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AVARN SECURITY GROUP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515 902 176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2 125 971 928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2 142 300 194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926 816 403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