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74c805e9d41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047db43b8d47f7"/>
  </p:sldMasterIdLst>
  <p:sldIdLst>
    <p:sldId xmlns:r="http://schemas.openxmlformats.org/officeDocument/2006/relationships" id="256" r:id="R519930f15db94d61"/>
    <p:sldId xmlns:r="http://schemas.openxmlformats.org/officeDocument/2006/relationships" id="257" r:id="Rf6a804ae88b44b2e"/>
    <p:sldId xmlns:r="http://schemas.openxmlformats.org/officeDocument/2006/relationships" id="258" r:id="Re0df93b0cde946e9"/>
    <p:sldId xmlns:r="http://schemas.openxmlformats.org/officeDocument/2006/relationships" id="259" r:id="R9f125509657f4932"/>
    <p:sldId xmlns:r="http://schemas.openxmlformats.org/officeDocument/2006/relationships" id="260" r:id="R1686228857734ca0"/>
    <p:sldId xmlns:r="http://schemas.openxmlformats.org/officeDocument/2006/relationships" id="261" r:id="Rc15d8a83ee5d4591"/>
    <p:sldId xmlns:r="http://schemas.openxmlformats.org/officeDocument/2006/relationships" id="262" r:id="Rd7cd6b1c4c654f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47db43b8d47f7" /><Relationship Type="http://schemas.openxmlformats.org/officeDocument/2006/relationships/slide" Target="/ppt/slides/slide1.xml" Id="R519930f15db94d61" /><Relationship Type="http://schemas.openxmlformats.org/officeDocument/2006/relationships/slide" Target="/ppt/slides/slide2.xml" Id="Rf6a804ae88b44b2e" /><Relationship Type="http://schemas.openxmlformats.org/officeDocument/2006/relationships/slide" Target="/ppt/slides/slide3.xml" Id="Re0df93b0cde946e9" /><Relationship Type="http://schemas.openxmlformats.org/officeDocument/2006/relationships/slide" Target="/ppt/slides/slide4.xml" Id="R9f125509657f4932" /><Relationship Type="http://schemas.openxmlformats.org/officeDocument/2006/relationships/slide" Target="/ppt/slides/slide5.xml" Id="R1686228857734ca0" /><Relationship Type="http://schemas.openxmlformats.org/officeDocument/2006/relationships/slide" Target="/ppt/slides/slide6.xml" Id="Rc15d8a83ee5d4591" /><Relationship Type="http://schemas.openxmlformats.org/officeDocument/2006/relationships/slide" Target="/ppt/slides/slide7.xml" Id="Rd7cd6b1c4c654f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15d9834c445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45c66abb14297" /><Relationship Type="http://schemas.openxmlformats.org/officeDocument/2006/relationships/theme" Target="/ppt/slideMasters/theme/theme1.xml" Id="R2ff2816bc269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a45c66abb1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dce033b9d48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329acaa9541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f650aeac3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47b19dfa0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3e40eef7c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101beb06e47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90e415ab4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