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2ee61e2c549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5f35cf8e340a2"/>
  </p:sldMasterIdLst>
  <p:sldIdLst>
    <p:sldId xmlns:r="http://schemas.openxmlformats.org/officeDocument/2006/relationships" id="256" r:id="R84a464152c5746b7"/>
    <p:sldId xmlns:r="http://schemas.openxmlformats.org/officeDocument/2006/relationships" id="257" r:id="R9f07ce2fb2c34efb"/>
    <p:sldId xmlns:r="http://schemas.openxmlformats.org/officeDocument/2006/relationships" id="258" r:id="R17623420f0e54f5c"/>
    <p:sldId xmlns:r="http://schemas.openxmlformats.org/officeDocument/2006/relationships" id="259" r:id="Rd475d3b377704a3d"/>
    <p:sldId xmlns:r="http://schemas.openxmlformats.org/officeDocument/2006/relationships" id="260" r:id="Ra65c9507ee2248c8"/>
    <p:sldId xmlns:r="http://schemas.openxmlformats.org/officeDocument/2006/relationships" id="261" r:id="R9c6841d241b44ef8"/>
    <p:sldId xmlns:r="http://schemas.openxmlformats.org/officeDocument/2006/relationships" id="262" r:id="R64e98d271eae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5f35cf8e340a2" /><Relationship Type="http://schemas.openxmlformats.org/officeDocument/2006/relationships/slide" Target="/ppt/slides/slide1.xml" Id="R84a464152c5746b7" /><Relationship Type="http://schemas.openxmlformats.org/officeDocument/2006/relationships/slide" Target="/ppt/slides/slide2.xml" Id="R9f07ce2fb2c34efb" /><Relationship Type="http://schemas.openxmlformats.org/officeDocument/2006/relationships/slide" Target="/ppt/slides/slide3.xml" Id="R17623420f0e54f5c" /><Relationship Type="http://schemas.openxmlformats.org/officeDocument/2006/relationships/slide" Target="/ppt/slides/slide4.xml" Id="Rd475d3b377704a3d" /><Relationship Type="http://schemas.openxmlformats.org/officeDocument/2006/relationships/slide" Target="/ppt/slides/slide5.xml" Id="Ra65c9507ee2248c8" /><Relationship Type="http://schemas.openxmlformats.org/officeDocument/2006/relationships/slide" Target="/ppt/slides/slide6.xml" Id="R9c6841d241b44ef8" /><Relationship Type="http://schemas.openxmlformats.org/officeDocument/2006/relationships/slide" Target="/ppt/slides/slide7.xml" Id="R64e98d271eae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4550f1663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4f45e6f1e40c4" /><Relationship Type="http://schemas.openxmlformats.org/officeDocument/2006/relationships/theme" Target="/ppt/slideMasters/theme/theme1.xml" Id="Rb643063baa3a42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4f45e6f1e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65915d698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fc2c26d0b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2e97b542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266fd3d2c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7e711c25c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b52fbb4a3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5873d601d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TRYGVASON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TRYGVASON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71 909 975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24 050 692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16 201 336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121 975 376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225 264 969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KRILON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MATRON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HOLDING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EIDEFISK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Kristin Lønning Vold, Hamnabrotsvegen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