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bc382a9e249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ee4b0ad0924598"/>
  </p:sldMasterIdLst>
  <p:sldIdLst>
    <p:sldId xmlns:r="http://schemas.openxmlformats.org/officeDocument/2006/relationships" id="256" r:id="R07df05c2e50f4873"/>
    <p:sldId xmlns:r="http://schemas.openxmlformats.org/officeDocument/2006/relationships" id="257" r:id="Rc7064299288f4ba2"/>
    <p:sldId xmlns:r="http://schemas.openxmlformats.org/officeDocument/2006/relationships" id="258" r:id="R73a032a1db704242"/>
    <p:sldId xmlns:r="http://schemas.openxmlformats.org/officeDocument/2006/relationships" id="259" r:id="Re42f0d7095034ccb"/>
    <p:sldId xmlns:r="http://schemas.openxmlformats.org/officeDocument/2006/relationships" id="260" r:id="R5efabfaa57f642d6"/>
    <p:sldId xmlns:r="http://schemas.openxmlformats.org/officeDocument/2006/relationships" id="261" r:id="Rbf0bad6191ee4db2"/>
    <p:sldId xmlns:r="http://schemas.openxmlformats.org/officeDocument/2006/relationships" id="262" r:id="R48d3d13e41ad4c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e4b0ad0924598" /><Relationship Type="http://schemas.openxmlformats.org/officeDocument/2006/relationships/slide" Target="/ppt/slides/slide1.xml" Id="R07df05c2e50f4873" /><Relationship Type="http://schemas.openxmlformats.org/officeDocument/2006/relationships/slide" Target="/ppt/slides/slide2.xml" Id="Rc7064299288f4ba2" /><Relationship Type="http://schemas.openxmlformats.org/officeDocument/2006/relationships/slide" Target="/ppt/slides/slide3.xml" Id="R73a032a1db704242" /><Relationship Type="http://schemas.openxmlformats.org/officeDocument/2006/relationships/slide" Target="/ppt/slides/slide4.xml" Id="Re42f0d7095034ccb" /><Relationship Type="http://schemas.openxmlformats.org/officeDocument/2006/relationships/slide" Target="/ppt/slides/slide5.xml" Id="R5efabfaa57f642d6" /><Relationship Type="http://schemas.openxmlformats.org/officeDocument/2006/relationships/slide" Target="/ppt/slides/slide6.xml" Id="Rbf0bad6191ee4db2" /><Relationship Type="http://schemas.openxmlformats.org/officeDocument/2006/relationships/slide" Target="/ppt/slides/slide7.xml" Id="R48d3d13e41ad4c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bf359b1b14e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accc41fab460e" /><Relationship Type="http://schemas.openxmlformats.org/officeDocument/2006/relationships/theme" Target="/ppt/slideMasters/theme/theme1.xml" Id="Re025a552dc9c49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5accc41fab46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0bcd306724e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e1872592845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bea0b178344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e147f9339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698b80bfe46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33693badb46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0b82718ea46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 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A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2 557 076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3 679 424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3 694 793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926 677 713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