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1836742bb046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cd0564eb164c69"/>
  </p:sldMasterIdLst>
  <p:sldIdLst>
    <p:sldId xmlns:r="http://schemas.openxmlformats.org/officeDocument/2006/relationships" id="256" r:id="Rcc1edced8a2d41bf"/>
    <p:sldId xmlns:r="http://schemas.openxmlformats.org/officeDocument/2006/relationships" id="257" r:id="Re0f321e815434e30"/>
    <p:sldId xmlns:r="http://schemas.openxmlformats.org/officeDocument/2006/relationships" id="258" r:id="Rab8f1068462d43bf"/>
    <p:sldId xmlns:r="http://schemas.openxmlformats.org/officeDocument/2006/relationships" id="259" r:id="Rc6a6b4af351e490e"/>
    <p:sldId xmlns:r="http://schemas.openxmlformats.org/officeDocument/2006/relationships" id="260" r:id="Rc9659259634847ba"/>
    <p:sldId xmlns:r="http://schemas.openxmlformats.org/officeDocument/2006/relationships" id="261" r:id="R7896766ee2874ea1"/>
    <p:sldId xmlns:r="http://schemas.openxmlformats.org/officeDocument/2006/relationships" id="262" r:id="R9ae9a0034cb445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d0564eb164c69" /><Relationship Type="http://schemas.openxmlformats.org/officeDocument/2006/relationships/slide" Target="/ppt/slides/slide1.xml" Id="Rcc1edced8a2d41bf" /><Relationship Type="http://schemas.openxmlformats.org/officeDocument/2006/relationships/slide" Target="/ppt/slides/slide2.xml" Id="Re0f321e815434e30" /><Relationship Type="http://schemas.openxmlformats.org/officeDocument/2006/relationships/slide" Target="/ppt/slides/slide3.xml" Id="Rab8f1068462d43bf" /><Relationship Type="http://schemas.openxmlformats.org/officeDocument/2006/relationships/slide" Target="/ppt/slides/slide4.xml" Id="Rc6a6b4af351e490e" /><Relationship Type="http://schemas.openxmlformats.org/officeDocument/2006/relationships/slide" Target="/ppt/slides/slide5.xml" Id="Rc9659259634847ba" /><Relationship Type="http://schemas.openxmlformats.org/officeDocument/2006/relationships/slide" Target="/ppt/slides/slide6.xml" Id="R7896766ee2874ea1" /><Relationship Type="http://schemas.openxmlformats.org/officeDocument/2006/relationships/slide" Target="/ppt/slides/slide7.xml" Id="R9ae9a0034cb445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90f9d1e744d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89e9ed01547d4" /><Relationship Type="http://schemas.openxmlformats.org/officeDocument/2006/relationships/theme" Target="/ppt/slideMasters/theme/theme1.xml" Id="R80589067c6b54c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889e9ed01547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1b5f8894141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c49e3966a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253a29a26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699fcc825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a8a4a084e4c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afc4b537341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7541992e549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AS ble etablert [år] og holder til i Lyngstad.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8 867 323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17 789 367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18 379 192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EINAR ARNFINN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Mekvik AS, Vevangvegen 259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6493 Lyngstad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