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2a975c9e75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cdc7186f5c4b62"/>
  </p:sldMasterIdLst>
  <p:sldIdLst>
    <p:sldId xmlns:r="http://schemas.openxmlformats.org/officeDocument/2006/relationships" id="256" r:id="R34e965c542ef479b"/>
    <p:sldId xmlns:r="http://schemas.openxmlformats.org/officeDocument/2006/relationships" id="257" r:id="R9bcfff6773d249db"/>
    <p:sldId xmlns:r="http://schemas.openxmlformats.org/officeDocument/2006/relationships" id="258" r:id="R6cdac126c39b434d"/>
    <p:sldId xmlns:r="http://schemas.openxmlformats.org/officeDocument/2006/relationships" id="259" r:id="Re832834be4ec4555"/>
    <p:sldId xmlns:r="http://schemas.openxmlformats.org/officeDocument/2006/relationships" id="260" r:id="R1d58244159c44125"/>
    <p:sldId xmlns:r="http://schemas.openxmlformats.org/officeDocument/2006/relationships" id="261" r:id="R54cc6a308f7b419e"/>
    <p:sldId xmlns:r="http://schemas.openxmlformats.org/officeDocument/2006/relationships" id="262" r:id="Refa025fded57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cdc7186f5c4b62" /><Relationship Type="http://schemas.openxmlformats.org/officeDocument/2006/relationships/slide" Target="/ppt/slides/slide1.xml" Id="R34e965c542ef479b" /><Relationship Type="http://schemas.openxmlformats.org/officeDocument/2006/relationships/slide" Target="/ppt/slides/slide2.xml" Id="R9bcfff6773d249db" /><Relationship Type="http://schemas.openxmlformats.org/officeDocument/2006/relationships/slide" Target="/ppt/slides/slide3.xml" Id="R6cdac126c39b434d" /><Relationship Type="http://schemas.openxmlformats.org/officeDocument/2006/relationships/slide" Target="/ppt/slides/slide4.xml" Id="Re832834be4ec4555" /><Relationship Type="http://schemas.openxmlformats.org/officeDocument/2006/relationships/slide" Target="/ppt/slides/slide5.xml" Id="R1d58244159c44125" /><Relationship Type="http://schemas.openxmlformats.org/officeDocument/2006/relationships/slide" Target="/ppt/slides/slide6.xml" Id="R54cc6a308f7b419e" /><Relationship Type="http://schemas.openxmlformats.org/officeDocument/2006/relationships/slide" Target="/ppt/slides/slide7.xml" Id="Refa025fded57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38a6dcedf4e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5dab336e64130" /><Relationship Type="http://schemas.openxmlformats.org/officeDocument/2006/relationships/theme" Target="/ppt/slideMasters/theme/theme1.xml" Id="R3dc935588d5345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95dab336e641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95194c2a445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0f864b62042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f6770ca26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1f375c5934e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ecac6c77a41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2fdcf619d40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56c79afba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BERGUM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ANLEGGSTEKNIKK AS ble etablert [år] og holder til i Marifjøra.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17 971 312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2 227 162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1 702 503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4 949 953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8 698 252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LYKKESTEIN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Jorangervegen 201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6873 Marifjøra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