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0aea20a8a04b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bcec3e8f9845f4"/>
  </p:sldMasterIdLst>
  <p:sldIdLst>
    <p:sldId xmlns:r="http://schemas.openxmlformats.org/officeDocument/2006/relationships" id="256" r:id="Rfd6fdc936dfa4786"/>
    <p:sldId xmlns:r="http://schemas.openxmlformats.org/officeDocument/2006/relationships" id="257" r:id="Ra7e5ad62f8514935"/>
    <p:sldId xmlns:r="http://schemas.openxmlformats.org/officeDocument/2006/relationships" id="258" r:id="R9de2d8298f484e63"/>
    <p:sldId xmlns:r="http://schemas.openxmlformats.org/officeDocument/2006/relationships" id="259" r:id="R3849d45fe5924db6"/>
    <p:sldId xmlns:r="http://schemas.openxmlformats.org/officeDocument/2006/relationships" id="260" r:id="R10ee192454c24e3f"/>
    <p:sldId xmlns:r="http://schemas.openxmlformats.org/officeDocument/2006/relationships" id="261" r:id="Rae251de1cf564a4f"/>
    <p:sldId xmlns:r="http://schemas.openxmlformats.org/officeDocument/2006/relationships" id="262" r:id="R2af8e015054240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cec3e8f9845f4" /><Relationship Type="http://schemas.openxmlformats.org/officeDocument/2006/relationships/slide" Target="/ppt/slides/slide1.xml" Id="Rfd6fdc936dfa4786" /><Relationship Type="http://schemas.openxmlformats.org/officeDocument/2006/relationships/slide" Target="/ppt/slides/slide2.xml" Id="Ra7e5ad62f8514935" /><Relationship Type="http://schemas.openxmlformats.org/officeDocument/2006/relationships/slide" Target="/ppt/slides/slide3.xml" Id="R9de2d8298f484e63" /><Relationship Type="http://schemas.openxmlformats.org/officeDocument/2006/relationships/slide" Target="/ppt/slides/slide4.xml" Id="R3849d45fe5924db6" /><Relationship Type="http://schemas.openxmlformats.org/officeDocument/2006/relationships/slide" Target="/ppt/slides/slide5.xml" Id="R10ee192454c24e3f" /><Relationship Type="http://schemas.openxmlformats.org/officeDocument/2006/relationships/slide" Target="/ppt/slides/slide6.xml" Id="Rae251de1cf564a4f" /><Relationship Type="http://schemas.openxmlformats.org/officeDocument/2006/relationships/slide" Target="/ppt/slides/slide7.xml" Id="R2af8e015054240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7c73635ee4d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2694b667d46f5" /><Relationship Type="http://schemas.openxmlformats.org/officeDocument/2006/relationships/theme" Target="/ppt/slideMasters/theme/theme1.xml" Id="R8709d3167e4b4f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92694b667d46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5bb9b451243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df232e9f446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8b3b96d054b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3f79ee36246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da98dd21540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f366321244a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e3cb4e0ad44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OVE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OVE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GEIR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Geir Ove Bjorøy, Inndalsveien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926 449 613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