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e2d9d3594244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c59ecd46da43a4"/>
  </p:sldMasterIdLst>
  <p:sldIdLst>
    <p:sldId xmlns:r="http://schemas.openxmlformats.org/officeDocument/2006/relationships" id="256" r:id="Racb2eb43a94d4437"/>
    <p:sldId xmlns:r="http://schemas.openxmlformats.org/officeDocument/2006/relationships" id="257" r:id="Rd215416b940a48d3"/>
    <p:sldId xmlns:r="http://schemas.openxmlformats.org/officeDocument/2006/relationships" id="258" r:id="R76a11dd166f04aea"/>
    <p:sldId xmlns:r="http://schemas.openxmlformats.org/officeDocument/2006/relationships" id="259" r:id="R630e79b81c734702"/>
    <p:sldId xmlns:r="http://schemas.openxmlformats.org/officeDocument/2006/relationships" id="260" r:id="R30bdf9614c02427f"/>
    <p:sldId xmlns:r="http://schemas.openxmlformats.org/officeDocument/2006/relationships" id="261" r:id="Rdd1877f06be44032"/>
    <p:sldId xmlns:r="http://schemas.openxmlformats.org/officeDocument/2006/relationships" id="262" r:id="R44af3feb2a6b46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c59ecd46da43a4" /><Relationship Type="http://schemas.openxmlformats.org/officeDocument/2006/relationships/slide" Target="/ppt/slides/slide1.xml" Id="Racb2eb43a94d4437" /><Relationship Type="http://schemas.openxmlformats.org/officeDocument/2006/relationships/slide" Target="/ppt/slides/slide2.xml" Id="Rd215416b940a48d3" /><Relationship Type="http://schemas.openxmlformats.org/officeDocument/2006/relationships/slide" Target="/ppt/slides/slide3.xml" Id="R76a11dd166f04aea" /><Relationship Type="http://schemas.openxmlformats.org/officeDocument/2006/relationships/slide" Target="/ppt/slides/slide4.xml" Id="R630e79b81c734702" /><Relationship Type="http://schemas.openxmlformats.org/officeDocument/2006/relationships/slide" Target="/ppt/slides/slide5.xml" Id="R30bdf9614c02427f" /><Relationship Type="http://schemas.openxmlformats.org/officeDocument/2006/relationships/slide" Target="/ppt/slides/slide6.xml" Id="Rdd1877f06be44032" /><Relationship Type="http://schemas.openxmlformats.org/officeDocument/2006/relationships/slide" Target="/ppt/slides/slide7.xml" Id="R44af3feb2a6b46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98d60ff9134f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773a807634667" /><Relationship Type="http://schemas.openxmlformats.org/officeDocument/2006/relationships/theme" Target="/ppt/slideMasters/theme/theme1.xml" Id="R7e36c50b5d4f41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2773a8076346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97dc69b3a40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8e498126944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a08b11a2744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7fdbcc9d247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7fc86c1fa49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554d369a34e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5bd6fa84743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PREMAR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419 542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MARTHE PRESTEGAARD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Marthe Prestegaard, Stensgata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