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bf37a364b64f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5a96f2fb64386"/>
  </p:sldMasterIdLst>
  <p:sldIdLst>
    <p:sldId xmlns:r="http://schemas.openxmlformats.org/officeDocument/2006/relationships" id="256" r:id="Rb843eb63a837423e"/>
    <p:sldId xmlns:r="http://schemas.openxmlformats.org/officeDocument/2006/relationships" id="257" r:id="R0ef843aeea7f4e5b"/>
    <p:sldId xmlns:r="http://schemas.openxmlformats.org/officeDocument/2006/relationships" id="258" r:id="R9711b3918aa642f6"/>
    <p:sldId xmlns:r="http://schemas.openxmlformats.org/officeDocument/2006/relationships" id="259" r:id="R27500c92a5d1420b"/>
    <p:sldId xmlns:r="http://schemas.openxmlformats.org/officeDocument/2006/relationships" id="260" r:id="R8d1be43ffc484b2b"/>
    <p:sldId xmlns:r="http://schemas.openxmlformats.org/officeDocument/2006/relationships" id="261" r:id="R1d10cadee78b4898"/>
    <p:sldId xmlns:r="http://schemas.openxmlformats.org/officeDocument/2006/relationships" id="262" r:id="Reb45cf7b96e447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5a96f2fb64386" /><Relationship Type="http://schemas.openxmlformats.org/officeDocument/2006/relationships/slide" Target="/ppt/slides/slide1.xml" Id="Rb843eb63a837423e" /><Relationship Type="http://schemas.openxmlformats.org/officeDocument/2006/relationships/slide" Target="/ppt/slides/slide2.xml" Id="R0ef843aeea7f4e5b" /><Relationship Type="http://schemas.openxmlformats.org/officeDocument/2006/relationships/slide" Target="/ppt/slides/slide3.xml" Id="R9711b3918aa642f6" /><Relationship Type="http://schemas.openxmlformats.org/officeDocument/2006/relationships/slide" Target="/ppt/slides/slide4.xml" Id="R27500c92a5d1420b" /><Relationship Type="http://schemas.openxmlformats.org/officeDocument/2006/relationships/slide" Target="/ppt/slides/slide5.xml" Id="R8d1be43ffc484b2b" /><Relationship Type="http://schemas.openxmlformats.org/officeDocument/2006/relationships/slide" Target="/ppt/slides/slide6.xml" Id="R1d10cadee78b4898" /><Relationship Type="http://schemas.openxmlformats.org/officeDocument/2006/relationships/slide" Target="/ppt/slides/slide7.xml" Id="Reb45cf7b96e447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211fe0644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fb638e0a64041" /><Relationship Type="http://schemas.openxmlformats.org/officeDocument/2006/relationships/theme" Target="/ppt/slideMasters/theme/theme1.xml" Id="R745396dc3c2a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2fb638e0a6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6250141dc41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cbf714f48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1db0fc913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7419fe9ce41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cfe3d119c46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ab28d6c49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29aaa7d9247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SNILEHUSET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SNILEHUSET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IVAR ROLFSRUD WETTESTAD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Krebs' gate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