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20e64a9ae1a4fa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d5ae6abc499499a"/>
  </p:sldMasterIdLst>
  <p:sldIdLst>
    <p:sldId xmlns:r="http://schemas.openxmlformats.org/officeDocument/2006/relationships" id="256" r:id="Ra16e236f14854944"/>
    <p:sldId xmlns:r="http://schemas.openxmlformats.org/officeDocument/2006/relationships" id="257" r:id="R60eb08796f2143da"/>
    <p:sldId xmlns:r="http://schemas.openxmlformats.org/officeDocument/2006/relationships" id="258" r:id="R748513b01a924270"/>
    <p:sldId xmlns:r="http://schemas.openxmlformats.org/officeDocument/2006/relationships" id="259" r:id="Rcc6490c11ff64f85"/>
    <p:sldId xmlns:r="http://schemas.openxmlformats.org/officeDocument/2006/relationships" id="260" r:id="R3b58510ad5354dc2"/>
    <p:sldId xmlns:r="http://schemas.openxmlformats.org/officeDocument/2006/relationships" id="261" r:id="R70667b5359f54f59"/>
    <p:sldId xmlns:r="http://schemas.openxmlformats.org/officeDocument/2006/relationships" id="262" r:id="R675b46466b60486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d5ae6abc499499a" /><Relationship Type="http://schemas.openxmlformats.org/officeDocument/2006/relationships/slide" Target="/ppt/slides/slide1.xml" Id="Ra16e236f14854944" /><Relationship Type="http://schemas.openxmlformats.org/officeDocument/2006/relationships/slide" Target="/ppt/slides/slide2.xml" Id="R60eb08796f2143da" /><Relationship Type="http://schemas.openxmlformats.org/officeDocument/2006/relationships/slide" Target="/ppt/slides/slide3.xml" Id="R748513b01a924270" /><Relationship Type="http://schemas.openxmlformats.org/officeDocument/2006/relationships/slide" Target="/ppt/slides/slide4.xml" Id="Rcc6490c11ff64f85" /><Relationship Type="http://schemas.openxmlformats.org/officeDocument/2006/relationships/slide" Target="/ppt/slides/slide5.xml" Id="R3b58510ad5354dc2" /><Relationship Type="http://schemas.openxmlformats.org/officeDocument/2006/relationships/slide" Target="/ppt/slides/slide6.xml" Id="R70667b5359f54f59" /><Relationship Type="http://schemas.openxmlformats.org/officeDocument/2006/relationships/slide" Target="/ppt/slides/slide7.xml" Id="R675b46466b60486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28cbfb69ddc4a3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3faf0ba5534dd0" /><Relationship Type="http://schemas.openxmlformats.org/officeDocument/2006/relationships/theme" Target="/ppt/slideMasters/theme/theme1.xml" Id="Rb47be13ee2904e7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93faf0ba5534dd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2217c0f4514a4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683d004a9c4b7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e651105632400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af13ebb3f24f0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71b1ce58a24c2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a1ea4137a6434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a9744b9f0a4c7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TANJA WILHELMSEN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TANJA WILHELMSEN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TANJA WILHELMSEN HOLDING AS ble etablert [år] og holder til i Tromsø.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TANJA WILHELMSEN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TANJA WILHELMSEN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TANJA WILHELMSEN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30 299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48 651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TANJA WILHELMSEN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WILHELMSEN TANJA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TANJA WILHELMSEN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Stakkevollvegen 102K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9010 Tromsø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926 408 607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TANJA WILHELMSEN HOLDING AS</a:t>
            </a:r>
          </a:p>
        </p:txBody>
      </p:sp>
    </p:spTree>
  </p:cSld>
  <p:clrMapOvr>
    <a:masterClrMapping xmlns:a="http://schemas.openxmlformats.org/drawingml/2006/main"/>
  </p:clrMapOvr>
</p:sld>
</file>