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d0a03552b49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939d7ab0eb4f18"/>
  </p:sldMasterIdLst>
  <p:sldIdLst>
    <p:sldId xmlns:r="http://schemas.openxmlformats.org/officeDocument/2006/relationships" id="256" r:id="R3b5464baf6774847"/>
    <p:sldId xmlns:r="http://schemas.openxmlformats.org/officeDocument/2006/relationships" id="257" r:id="R1543ef24d9654b0e"/>
    <p:sldId xmlns:r="http://schemas.openxmlformats.org/officeDocument/2006/relationships" id="258" r:id="R33377324fe7d484f"/>
    <p:sldId xmlns:r="http://schemas.openxmlformats.org/officeDocument/2006/relationships" id="259" r:id="R2af2c0ef90ff45fc"/>
    <p:sldId xmlns:r="http://schemas.openxmlformats.org/officeDocument/2006/relationships" id="260" r:id="R8c3ad870433649d6"/>
    <p:sldId xmlns:r="http://schemas.openxmlformats.org/officeDocument/2006/relationships" id="261" r:id="Rd332bd56ef9d4642"/>
    <p:sldId xmlns:r="http://schemas.openxmlformats.org/officeDocument/2006/relationships" id="262" r:id="R52c5bfb0cf9542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39d7ab0eb4f18" /><Relationship Type="http://schemas.openxmlformats.org/officeDocument/2006/relationships/slide" Target="/ppt/slides/slide1.xml" Id="R3b5464baf6774847" /><Relationship Type="http://schemas.openxmlformats.org/officeDocument/2006/relationships/slide" Target="/ppt/slides/slide2.xml" Id="R1543ef24d9654b0e" /><Relationship Type="http://schemas.openxmlformats.org/officeDocument/2006/relationships/slide" Target="/ppt/slides/slide3.xml" Id="R33377324fe7d484f" /><Relationship Type="http://schemas.openxmlformats.org/officeDocument/2006/relationships/slide" Target="/ppt/slides/slide4.xml" Id="R2af2c0ef90ff45fc" /><Relationship Type="http://schemas.openxmlformats.org/officeDocument/2006/relationships/slide" Target="/ppt/slides/slide5.xml" Id="R8c3ad870433649d6" /><Relationship Type="http://schemas.openxmlformats.org/officeDocument/2006/relationships/slide" Target="/ppt/slides/slide6.xml" Id="Rd332bd56ef9d4642" /><Relationship Type="http://schemas.openxmlformats.org/officeDocument/2006/relationships/slide" Target="/ppt/slides/slide7.xml" Id="R52c5bfb0cf9542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1d8bdaa3147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bd6898ae2493f" /><Relationship Type="http://schemas.openxmlformats.org/officeDocument/2006/relationships/theme" Target="/ppt/slideMasters/theme/theme1.xml" Id="R42f8d5b3046b49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bbd6898ae249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021ab056d45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7c2dd3b884b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f13fd981f41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af86a0cb54e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83cec259248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75e23178747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d500631314d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