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64f8cb72c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1483d75cb4b72"/>
  </p:sldMasterIdLst>
  <p:sldIdLst>
    <p:sldId xmlns:r="http://schemas.openxmlformats.org/officeDocument/2006/relationships" id="256" r:id="Ra4123ba442734bd0"/>
    <p:sldId xmlns:r="http://schemas.openxmlformats.org/officeDocument/2006/relationships" id="257" r:id="Rbd6f054b87154c53"/>
    <p:sldId xmlns:r="http://schemas.openxmlformats.org/officeDocument/2006/relationships" id="258" r:id="R3667ce7996384fc6"/>
    <p:sldId xmlns:r="http://schemas.openxmlformats.org/officeDocument/2006/relationships" id="259" r:id="Ref28df4c5b034653"/>
    <p:sldId xmlns:r="http://schemas.openxmlformats.org/officeDocument/2006/relationships" id="260" r:id="Re0834f814ad545b1"/>
    <p:sldId xmlns:r="http://schemas.openxmlformats.org/officeDocument/2006/relationships" id="261" r:id="Re38dc05e7fca48a5"/>
    <p:sldId xmlns:r="http://schemas.openxmlformats.org/officeDocument/2006/relationships" id="262" r:id="R59029569d04241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1483d75cb4b72" /><Relationship Type="http://schemas.openxmlformats.org/officeDocument/2006/relationships/slide" Target="/ppt/slides/slide1.xml" Id="Ra4123ba442734bd0" /><Relationship Type="http://schemas.openxmlformats.org/officeDocument/2006/relationships/slide" Target="/ppt/slides/slide2.xml" Id="Rbd6f054b87154c53" /><Relationship Type="http://schemas.openxmlformats.org/officeDocument/2006/relationships/slide" Target="/ppt/slides/slide3.xml" Id="R3667ce7996384fc6" /><Relationship Type="http://schemas.openxmlformats.org/officeDocument/2006/relationships/slide" Target="/ppt/slides/slide4.xml" Id="Ref28df4c5b034653" /><Relationship Type="http://schemas.openxmlformats.org/officeDocument/2006/relationships/slide" Target="/ppt/slides/slide5.xml" Id="Re0834f814ad545b1" /><Relationship Type="http://schemas.openxmlformats.org/officeDocument/2006/relationships/slide" Target="/ppt/slides/slide6.xml" Id="Re38dc05e7fca48a5" /><Relationship Type="http://schemas.openxmlformats.org/officeDocument/2006/relationships/slide" Target="/ppt/slides/slide7.xml" Id="R59029569d04241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2618fa43247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8c4f194454eea" /><Relationship Type="http://schemas.openxmlformats.org/officeDocument/2006/relationships/theme" Target="/ppt/slideMasters/theme/theme1.xml" Id="R9a27ea48acfa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8c4f194454e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0d6c01c9d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6ad4c8a73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ffa38c96c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f531ceda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28967c92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0dd91b854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1aeba181a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