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19f681d5d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45913d3cb4acb"/>
  </p:sldMasterIdLst>
  <p:sldIdLst>
    <p:sldId xmlns:r="http://schemas.openxmlformats.org/officeDocument/2006/relationships" id="256" r:id="R1e422081f8d047ea"/>
    <p:sldId xmlns:r="http://schemas.openxmlformats.org/officeDocument/2006/relationships" id="257" r:id="R1dcecc26ab454263"/>
    <p:sldId xmlns:r="http://schemas.openxmlformats.org/officeDocument/2006/relationships" id="258" r:id="R454bbda4e5e64214"/>
    <p:sldId xmlns:r="http://schemas.openxmlformats.org/officeDocument/2006/relationships" id="259" r:id="Rdbfee6111cc248ea"/>
    <p:sldId xmlns:r="http://schemas.openxmlformats.org/officeDocument/2006/relationships" id="260" r:id="R1e6935ee85ca4141"/>
    <p:sldId xmlns:r="http://schemas.openxmlformats.org/officeDocument/2006/relationships" id="261" r:id="Rce607d512712421d"/>
    <p:sldId xmlns:r="http://schemas.openxmlformats.org/officeDocument/2006/relationships" id="262" r:id="R810f605f6580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45913d3cb4acb" /><Relationship Type="http://schemas.openxmlformats.org/officeDocument/2006/relationships/slide" Target="/ppt/slides/slide1.xml" Id="R1e422081f8d047ea" /><Relationship Type="http://schemas.openxmlformats.org/officeDocument/2006/relationships/slide" Target="/ppt/slides/slide2.xml" Id="R1dcecc26ab454263" /><Relationship Type="http://schemas.openxmlformats.org/officeDocument/2006/relationships/slide" Target="/ppt/slides/slide3.xml" Id="R454bbda4e5e64214" /><Relationship Type="http://schemas.openxmlformats.org/officeDocument/2006/relationships/slide" Target="/ppt/slides/slide4.xml" Id="Rdbfee6111cc248ea" /><Relationship Type="http://schemas.openxmlformats.org/officeDocument/2006/relationships/slide" Target="/ppt/slides/slide5.xml" Id="R1e6935ee85ca4141" /><Relationship Type="http://schemas.openxmlformats.org/officeDocument/2006/relationships/slide" Target="/ppt/slides/slide6.xml" Id="Rce607d512712421d" /><Relationship Type="http://schemas.openxmlformats.org/officeDocument/2006/relationships/slide" Target="/ppt/slides/slide7.xml" Id="R810f605f6580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54ee0142245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54b14d44945cd" /><Relationship Type="http://schemas.openxmlformats.org/officeDocument/2006/relationships/theme" Target="/ppt/slideMasters/theme/theme1.xml" Id="R0f7e2920d9f5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54b14d449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4688829d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a6dd7323345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84631a4f7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9b5beb287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c2e03b69f44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9f3db0a6947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89b4be5e9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