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7a11857de34c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944ef90cef4421"/>
  </p:sldMasterIdLst>
  <p:sldIdLst>
    <p:sldId xmlns:r="http://schemas.openxmlformats.org/officeDocument/2006/relationships" id="256" r:id="Rd4e5fd629dfe4814"/>
    <p:sldId xmlns:r="http://schemas.openxmlformats.org/officeDocument/2006/relationships" id="257" r:id="Re313a777a3464ce2"/>
    <p:sldId xmlns:r="http://schemas.openxmlformats.org/officeDocument/2006/relationships" id="258" r:id="R13abfb7fea8f440b"/>
    <p:sldId xmlns:r="http://schemas.openxmlformats.org/officeDocument/2006/relationships" id="259" r:id="Ra5b40dab25c248bd"/>
    <p:sldId xmlns:r="http://schemas.openxmlformats.org/officeDocument/2006/relationships" id="260" r:id="R6e031ea2547a41ef"/>
    <p:sldId xmlns:r="http://schemas.openxmlformats.org/officeDocument/2006/relationships" id="261" r:id="R6fcdd21ce35246e2"/>
    <p:sldId xmlns:r="http://schemas.openxmlformats.org/officeDocument/2006/relationships" id="262" r:id="Rd0be0cbafecc4c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944ef90cef4421" /><Relationship Type="http://schemas.openxmlformats.org/officeDocument/2006/relationships/slide" Target="/ppt/slides/slide1.xml" Id="Rd4e5fd629dfe4814" /><Relationship Type="http://schemas.openxmlformats.org/officeDocument/2006/relationships/slide" Target="/ppt/slides/slide2.xml" Id="Re313a777a3464ce2" /><Relationship Type="http://schemas.openxmlformats.org/officeDocument/2006/relationships/slide" Target="/ppt/slides/slide3.xml" Id="R13abfb7fea8f440b" /><Relationship Type="http://schemas.openxmlformats.org/officeDocument/2006/relationships/slide" Target="/ppt/slides/slide4.xml" Id="Ra5b40dab25c248bd" /><Relationship Type="http://schemas.openxmlformats.org/officeDocument/2006/relationships/slide" Target="/ppt/slides/slide5.xml" Id="R6e031ea2547a41ef" /><Relationship Type="http://schemas.openxmlformats.org/officeDocument/2006/relationships/slide" Target="/ppt/slides/slide6.xml" Id="R6fcdd21ce35246e2" /><Relationship Type="http://schemas.openxmlformats.org/officeDocument/2006/relationships/slide" Target="/ppt/slides/slide7.xml" Id="Rd0be0cbafecc4c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5bbd6afaa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7086c3cd4ac5" /><Relationship Type="http://schemas.openxmlformats.org/officeDocument/2006/relationships/theme" Target="/ppt/slideMasters/theme/theme1.xml" Id="R531f390dad06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27086c3cd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197caa8aa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ed0b0b28f4f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92de647f0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4c778d90c4d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609ec4c7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520d492b2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34764502144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FALCK STIAN C PAUST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Frognerseterveien 48C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926 290 339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CHP HOLDING AS</a:t>
            </a:r>
          </a:p>
        </p:txBody>
      </p:sp>
    </p:spTree>
  </p:cSld>
  <p:clrMapOvr>
    <a:masterClrMapping xmlns:a="http://schemas.openxmlformats.org/drawingml/2006/main"/>
  </p:clrMapOvr>
</p:sld>
</file>