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a32939038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43834d05e405f"/>
  </p:sldMasterIdLst>
  <p:sldIdLst>
    <p:sldId xmlns:r="http://schemas.openxmlformats.org/officeDocument/2006/relationships" id="256" r:id="R73236485e1c8496d"/>
    <p:sldId xmlns:r="http://schemas.openxmlformats.org/officeDocument/2006/relationships" id="257" r:id="R5b150293426e42b6"/>
    <p:sldId xmlns:r="http://schemas.openxmlformats.org/officeDocument/2006/relationships" id="258" r:id="Rdd4bfc29da87464e"/>
    <p:sldId xmlns:r="http://schemas.openxmlformats.org/officeDocument/2006/relationships" id="259" r:id="R30f69dd58cf5437b"/>
    <p:sldId xmlns:r="http://schemas.openxmlformats.org/officeDocument/2006/relationships" id="260" r:id="Rddf0237d2c104f88"/>
    <p:sldId xmlns:r="http://schemas.openxmlformats.org/officeDocument/2006/relationships" id="261" r:id="R3b05bb7ea3f0440f"/>
    <p:sldId xmlns:r="http://schemas.openxmlformats.org/officeDocument/2006/relationships" id="262" r:id="R8f64454d59b1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43834d05e405f" /><Relationship Type="http://schemas.openxmlformats.org/officeDocument/2006/relationships/slide" Target="/ppt/slides/slide1.xml" Id="R73236485e1c8496d" /><Relationship Type="http://schemas.openxmlformats.org/officeDocument/2006/relationships/slide" Target="/ppt/slides/slide2.xml" Id="R5b150293426e42b6" /><Relationship Type="http://schemas.openxmlformats.org/officeDocument/2006/relationships/slide" Target="/ppt/slides/slide3.xml" Id="Rdd4bfc29da87464e" /><Relationship Type="http://schemas.openxmlformats.org/officeDocument/2006/relationships/slide" Target="/ppt/slides/slide4.xml" Id="R30f69dd58cf5437b" /><Relationship Type="http://schemas.openxmlformats.org/officeDocument/2006/relationships/slide" Target="/ppt/slides/slide5.xml" Id="Rddf0237d2c104f88" /><Relationship Type="http://schemas.openxmlformats.org/officeDocument/2006/relationships/slide" Target="/ppt/slides/slide6.xml" Id="R3b05bb7ea3f0440f" /><Relationship Type="http://schemas.openxmlformats.org/officeDocument/2006/relationships/slide" Target="/ppt/slides/slide7.xml" Id="R8f64454d59b1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4fbeb9582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66bc3d93468d" /><Relationship Type="http://schemas.openxmlformats.org/officeDocument/2006/relationships/theme" Target="/ppt/slideMasters/theme/theme1.xml" Id="R16ed42d2ee99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f66bc3d9346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fc4db2ee6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08e23394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94e4e54bd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010dc86d1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8a0d26b9d42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062d40f81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5b6f60a0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