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28b5a50cec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327095b604be9"/>
  </p:sldMasterIdLst>
  <p:sldIdLst>
    <p:sldId xmlns:r="http://schemas.openxmlformats.org/officeDocument/2006/relationships" id="256" r:id="R50be04f350514d02"/>
    <p:sldId xmlns:r="http://schemas.openxmlformats.org/officeDocument/2006/relationships" id="257" r:id="R31cdf67cd4e44081"/>
    <p:sldId xmlns:r="http://schemas.openxmlformats.org/officeDocument/2006/relationships" id="258" r:id="Rc9146fea6e6747ea"/>
    <p:sldId xmlns:r="http://schemas.openxmlformats.org/officeDocument/2006/relationships" id="259" r:id="R710307f12ed94b1a"/>
    <p:sldId xmlns:r="http://schemas.openxmlformats.org/officeDocument/2006/relationships" id="260" r:id="R83b3a429c9d445d2"/>
    <p:sldId xmlns:r="http://schemas.openxmlformats.org/officeDocument/2006/relationships" id="261" r:id="R0d21fd9b29094910"/>
    <p:sldId xmlns:r="http://schemas.openxmlformats.org/officeDocument/2006/relationships" id="262" r:id="R28cd0a2cfe96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327095b604be9" /><Relationship Type="http://schemas.openxmlformats.org/officeDocument/2006/relationships/slide" Target="/ppt/slides/slide1.xml" Id="R50be04f350514d02" /><Relationship Type="http://schemas.openxmlformats.org/officeDocument/2006/relationships/slide" Target="/ppt/slides/slide2.xml" Id="R31cdf67cd4e44081" /><Relationship Type="http://schemas.openxmlformats.org/officeDocument/2006/relationships/slide" Target="/ppt/slides/slide3.xml" Id="Rc9146fea6e6747ea" /><Relationship Type="http://schemas.openxmlformats.org/officeDocument/2006/relationships/slide" Target="/ppt/slides/slide4.xml" Id="R710307f12ed94b1a" /><Relationship Type="http://schemas.openxmlformats.org/officeDocument/2006/relationships/slide" Target="/ppt/slides/slide5.xml" Id="R83b3a429c9d445d2" /><Relationship Type="http://schemas.openxmlformats.org/officeDocument/2006/relationships/slide" Target="/ppt/slides/slide6.xml" Id="R0d21fd9b29094910" /><Relationship Type="http://schemas.openxmlformats.org/officeDocument/2006/relationships/slide" Target="/ppt/slides/slide7.xml" Id="R28cd0a2cfe96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2e383f31a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b362243014dc4" /><Relationship Type="http://schemas.openxmlformats.org/officeDocument/2006/relationships/theme" Target="/ppt/slideMasters/theme/theme1.xml" Id="R580ef661a6aa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b36224301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e88459b57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e65273709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fecbe8c3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530c40e5c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a018ecee84d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ca14093dd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296489f6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