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027622e9b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8b96225a846ea"/>
  </p:sldMasterIdLst>
  <p:sldIdLst>
    <p:sldId xmlns:r="http://schemas.openxmlformats.org/officeDocument/2006/relationships" id="256" r:id="R1354365366dc4f21"/>
    <p:sldId xmlns:r="http://schemas.openxmlformats.org/officeDocument/2006/relationships" id="257" r:id="R65606339dd53410c"/>
    <p:sldId xmlns:r="http://schemas.openxmlformats.org/officeDocument/2006/relationships" id="258" r:id="Rdeca5198ce4c490b"/>
    <p:sldId xmlns:r="http://schemas.openxmlformats.org/officeDocument/2006/relationships" id="259" r:id="R605d7a1b4e80469a"/>
    <p:sldId xmlns:r="http://schemas.openxmlformats.org/officeDocument/2006/relationships" id="260" r:id="R56bb7b22b57145eb"/>
    <p:sldId xmlns:r="http://schemas.openxmlformats.org/officeDocument/2006/relationships" id="261" r:id="R0adbf2fe55904622"/>
    <p:sldId xmlns:r="http://schemas.openxmlformats.org/officeDocument/2006/relationships" id="262" r:id="R4f223bed39e64a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8b96225a846ea" /><Relationship Type="http://schemas.openxmlformats.org/officeDocument/2006/relationships/slide" Target="/ppt/slides/slide1.xml" Id="R1354365366dc4f21" /><Relationship Type="http://schemas.openxmlformats.org/officeDocument/2006/relationships/slide" Target="/ppt/slides/slide2.xml" Id="R65606339dd53410c" /><Relationship Type="http://schemas.openxmlformats.org/officeDocument/2006/relationships/slide" Target="/ppt/slides/slide3.xml" Id="Rdeca5198ce4c490b" /><Relationship Type="http://schemas.openxmlformats.org/officeDocument/2006/relationships/slide" Target="/ppt/slides/slide4.xml" Id="R605d7a1b4e80469a" /><Relationship Type="http://schemas.openxmlformats.org/officeDocument/2006/relationships/slide" Target="/ppt/slides/slide5.xml" Id="R56bb7b22b57145eb" /><Relationship Type="http://schemas.openxmlformats.org/officeDocument/2006/relationships/slide" Target="/ppt/slides/slide6.xml" Id="R0adbf2fe55904622" /><Relationship Type="http://schemas.openxmlformats.org/officeDocument/2006/relationships/slide" Target="/ppt/slides/slide7.xml" Id="R4f223bed39e64a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0a86dff9b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2ff35b58c4c71" /><Relationship Type="http://schemas.openxmlformats.org/officeDocument/2006/relationships/theme" Target="/ppt/slideMasters/theme/theme1.xml" Id="R37b689bac882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2ff35b58c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1c388a88e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09560145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ea139a484b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02a10d69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11fe8afc5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e46cc74de4c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ac1728a7642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