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d7125d45a6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9a232598064599"/>
  </p:sldMasterIdLst>
  <p:sldIdLst>
    <p:sldId xmlns:r="http://schemas.openxmlformats.org/officeDocument/2006/relationships" id="256" r:id="R792a799038604b0e"/>
    <p:sldId xmlns:r="http://schemas.openxmlformats.org/officeDocument/2006/relationships" id="257" r:id="R694bcda13ce5410f"/>
    <p:sldId xmlns:r="http://schemas.openxmlformats.org/officeDocument/2006/relationships" id="258" r:id="R92f982ac5d834b45"/>
    <p:sldId xmlns:r="http://schemas.openxmlformats.org/officeDocument/2006/relationships" id="259" r:id="R2fe0ece32b65438e"/>
    <p:sldId xmlns:r="http://schemas.openxmlformats.org/officeDocument/2006/relationships" id="260" r:id="R94b8b2de3f284f1b"/>
    <p:sldId xmlns:r="http://schemas.openxmlformats.org/officeDocument/2006/relationships" id="261" r:id="R53632cbcb82f458f"/>
    <p:sldId xmlns:r="http://schemas.openxmlformats.org/officeDocument/2006/relationships" id="262" r:id="R33bfaa05adcb40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a232598064599" /><Relationship Type="http://schemas.openxmlformats.org/officeDocument/2006/relationships/slide" Target="/ppt/slides/slide1.xml" Id="R792a799038604b0e" /><Relationship Type="http://schemas.openxmlformats.org/officeDocument/2006/relationships/slide" Target="/ppt/slides/slide2.xml" Id="R694bcda13ce5410f" /><Relationship Type="http://schemas.openxmlformats.org/officeDocument/2006/relationships/slide" Target="/ppt/slides/slide3.xml" Id="R92f982ac5d834b45" /><Relationship Type="http://schemas.openxmlformats.org/officeDocument/2006/relationships/slide" Target="/ppt/slides/slide4.xml" Id="R2fe0ece32b65438e" /><Relationship Type="http://schemas.openxmlformats.org/officeDocument/2006/relationships/slide" Target="/ppt/slides/slide5.xml" Id="R94b8b2de3f284f1b" /><Relationship Type="http://schemas.openxmlformats.org/officeDocument/2006/relationships/slide" Target="/ppt/slides/slide6.xml" Id="R53632cbcb82f458f" /><Relationship Type="http://schemas.openxmlformats.org/officeDocument/2006/relationships/slide" Target="/ppt/slides/slide7.xml" Id="R33bfaa05adcb40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39dfd0c2049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2dec595249c6" /><Relationship Type="http://schemas.openxmlformats.org/officeDocument/2006/relationships/theme" Target="/ppt/slideMasters/theme/theme1.xml" Id="Re16d05e446d1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82dec5952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97f4618f044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30ed794b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38f6cf4a6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5f57c548c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ff225d48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dc8dd662c4e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11352567b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